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sldIdLst>
    <p:sldId id="1261" r:id="rId5"/>
    <p:sldId id="1142" r:id="rId6"/>
    <p:sldId id="1095" r:id="rId7"/>
    <p:sldId id="1262" r:id="rId8"/>
    <p:sldId id="1141" r:id="rId9"/>
    <p:sldId id="1250" r:id="rId10"/>
    <p:sldId id="1383" r:id="rId11"/>
    <p:sldId id="1273" r:id="rId12"/>
    <p:sldId id="1243" r:id="rId13"/>
    <p:sldId id="1145" r:id="rId14"/>
    <p:sldId id="1190" r:id="rId15"/>
    <p:sldId id="1386" r:id="rId16"/>
    <p:sldId id="1242" r:id="rId17"/>
    <p:sldId id="1260" r:id="rId18"/>
    <p:sldId id="1378" r:id="rId19"/>
    <p:sldId id="1143" r:id="rId20"/>
    <p:sldId id="1082" r:id="rId21"/>
    <p:sldId id="1263" r:id="rId22"/>
    <p:sldId id="1241" r:id="rId23"/>
    <p:sldId id="1270" r:id="rId24"/>
    <p:sldId id="1264" r:id="rId25"/>
    <p:sldId id="1266" r:id="rId26"/>
    <p:sldId id="1231" r:id="rId27"/>
    <p:sldId id="1233" r:id="rId28"/>
    <p:sldId id="1222" r:id="rId29"/>
    <p:sldId id="1225" r:id="rId30"/>
    <p:sldId id="1234" r:id="rId31"/>
    <p:sldId id="1224" r:id="rId32"/>
    <p:sldId id="1221" r:id="rId33"/>
    <p:sldId id="1253" r:id="rId34"/>
    <p:sldId id="1219" r:id="rId35"/>
    <p:sldId id="1385" r:id="rId36"/>
    <p:sldId id="1271" r:id="rId37"/>
    <p:sldId id="1255" r:id="rId38"/>
    <p:sldId id="1384" r:id="rId39"/>
    <p:sldId id="1268" r:id="rId40"/>
    <p:sldId id="1276" r:id="rId41"/>
    <p:sldId id="1239" r:id="rId42"/>
    <p:sldId id="1256" r:id="rId43"/>
    <p:sldId id="1359" r:id="rId44"/>
    <p:sldId id="1220" r:id="rId45"/>
    <p:sldId id="1235" r:id="rId46"/>
    <p:sldId id="1240" r:id="rId47"/>
    <p:sldId id="1237" r:id="rId48"/>
    <p:sldId id="1236" r:id="rId49"/>
    <p:sldId id="1360" r:id="rId50"/>
    <p:sldId id="1292" r:id="rId51"/>
    <p:sldId id="1361" r:id="rId52"/>
    <p:sldId id="262" r:id="rId53"/>
    <p:sldId id="1134" r:id="rId54"/>
  </p:sldIdLst>
  <p:sldSz cx="13442950" cy="7561263"/>
  <p:notesSz cx="6858000" cy="9144000"/>
  <p:defaultTextStyle>
    <a:defPPr>
      <a:defRPr lang="es-ES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  <p15:guide id="3" pos="2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A2D"/>
    <a:srgbClr val="1C525D"/>
    <a:srgbClr val="217284"/>
    <a:srgbClr val="DCAA51"/>
    <a:srgbClr val="DC4040"/>
    <a:srgbClr val="5F90A3"/>
    <a:srgbClr val="25899E"/>
    <a:srgbClr val="FFFFFF"/>
    <a:srgbClr val="668294"/>
    <a:srgbClr val="0E2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346C2-887B-4097-A1C8-1995AC20120B}" v="39" dt="2024-08-29T19:33:46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6"/>
    <p:restoredTop sz="94694"/>
  </p:normalViewPr>
  <p:slideViewPr>
    <p:cSldViewPr snapToGrid="0">
      <p:cViewPr varScale="1">
        <p:scale>
          <a:sx n="60" d="100"/>
          <a:sy n="60" d="100"/>
        </p:scale>
        <p:origin x="600" y="56"/>
      </p:cViewPr>
      <p:guideLst>
        <p:guide orient="horz" pos="2382"/>
        <p:guide pos="4234"/>
        <p:guide pos="21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-1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a Casado" userId="97a6fc01-f060-4ae7-9138-0a1e31e31b0d" providerId="ADAL" clId="{364346C2-887B-4097-A1C8-1995AC20120B}"/>
    <pc:docChg chg="undo custSel addSld delSld modSld sldOrd">
      <pc:chgData name="Amalia Casado" userId="97a6fc01-f060-4ae7-9138-0a1e31e31b0d" providerId="ADAL" clId="{364346C2-887B-4097-A1C8-1995AC20120B}" dt="2024-08-29T19:33:46.983" v="97"/>
      <pc:docMkLst>
        <pc:docMk/>
      </pc:docMkLst>
      <pc:sldChg chg="add">
        <pc:chgData name="Amalia Casado" userId="97a6fc01-f060-4ae7-9138-0a1e31e31b0d" providerId="ADAL" clId="{364346C2-887B-4097-A1C8-1995AC20120B}" dt="2024-08-29T19:31:23.385" v="88"/>
        <pc:sldMkLst>
          <pc:docMk/>
          <pc:sldMk cId="2049549983" sldId="262"/>
        </pc:sldMkLst>
      </pc:sldChg>
      <pc:sldChg chg="addSp delSp modSp mod">
        <pc:chgData name="Amalia Casado" userId="97a6fc01-f060-4ae7-9138-0a1e31e31b0d" providerId="ADAL" clId="{364346C2-887B-4097-A1C8-1995AC20120B}" dt="2024-08-29T19:25:25.206" v="7"/>
        <pc:sldMkLst>
          <pc:docMk/>
          <pc:sldMk cId="222362523" sldId="1095"/>
        </pc:sldMkLst>
        <pc:spChg chg="del">
          <ac:chgData name="Amalia Casado" userId="97a6fc01-f060-4ae7-9138-0a1e31e31b0d" providerId="ADAL" clId="{364346C2-887B-4097-A1C8-1995AC20120B}" dt="2024-08-29T19:25:25.002" v="6" actId="478"/>
          <ac:spMkLst>
            <pc:docMk/>
            <pc:sldMk cId="222362523" sldId="1095"/>
            <ac:spMk id="2" creationId="{0233B8F7-C551-C2BE-7E4E-0FBD699CE76A}"/>
          </ac:spMkLst>
        </pc:spChg>
        <pc:spChg chg="del">
          <ac:chgData name="Amalia Casado" userId="97a6fc01-f060-4ae7-9138-0a1e31e31b0d" providerId="ADAL" clId="{364346C2-887B-4097-A1C8-1995AC20120B}" dt="2024-08-29T19:25:25.002" v="6" actId="478"/>
          <ac:spMkLst>
            <pc:docMk/>
            <pc:sldMk cId="222362523" sldId="1095"/>
            <ac:spMk id="5" creationId="{BC5AE680-0BF8-38B4-BFD5-385D7DE3EA3F}"/>
          </ac:spMkLst>
        </pc:spChg>
        <pc:spChg chg="add mod">
          <ac:chgData name="Amalia Casado" userId="97a6fc01-f060-4ae7-9138-0a1e31e31b0d" providerId="ADAL" clId="{364346C2-887B-4097-A1C8-1995AC20120B}" dt="2024-08-29T19:25:25.206" v="7"/>
          <ac:spMkLst>
            <pc:docMk/>
            <pc:sldMk cId="222362523" sldId="1095"/>
            <ac:spMk id="8" creationId="{2676B7CF-C6DA-2414-7CF6-2B65FE4BC175}"/>
          </ac:spMkLst>
        </pc:spChg>
        <pc:spChg chg="add mod">
          <ac:chgData name="Amalia Casado" userId="97a6fc01-f060-4ae7-9138-0a1e31e31b0d" providerId="ADAL" clId="{364346C2-887B-4097-A1C8-1995AC20120B}" dt="2024-08-29T19:25:25.206" v="7"/>
          <ac:spMkLst>
            <pc:docMk/>
            <pc:sldMk cId="222362523" sldId="1095"/>
            <ac:spMk id="10" creationId="{4353F0F6-88BE-8F33-548E-97DD5537CD2E}"/>
          </ac:spMkLst>
        </pc:spChg>
        <pc:spChg chg="add mod">
          <ac:chgData name="Amalia Casado" userId="97a6fc01-f060-4ae7-9138-0a1e31e31b0d" providerId="ADAL" clId="{364346C2-887B-4097-A1C8-1995AC20120B}" dt="2024-08-29T19:25:25.206" v="7"/>
          <ac:spMkLst>
            <pc:docMk/>
            <pc:sldMk cId="222362523" sldId="1095"/>
            <ac:spMk id="11" creationId="{6444AD5E-D962-32FB-66C2-DB96C8722FA2}"/>
          </ac:spMkLst>
        </pc:spChg>
        <pc:spChg chg="del">
          <ac:chgData name="Amalia Casado" userId="97a6fc01-f060-4ae7-9138-0a1e31e31b0d" providerId="ADAL" clId="{364346C2-887B-4097-A1C8-1995AC20120B}" dt="2024-08-29T19:25:25.002" v="6" actId="478"/>
          <ac:spMkLst>
            <pc:docMk/>
            <pc:sldMk cId="222362523" sldId="1095"/>
            <ac:spMk id="12" creationId="{F8267BFB-C1D8-FE5C-313A-E6E8C95EA639}"/>
          </ac:spMkLst>
        </pc:spChg>
        <pc:spChg chg="del">
          <ac:chgData name="Amalia Casado" userId="97a6fc01-f060-4ae7-9138-0a1e31e31b0d" providerId="ADAL" clId="{364346C2-887B-4097-A1C8-1995AC20120B}" dt="2024-08-29T19:25:25.002" v="6" actId="478"/>
          <ac:spMkLst>
            <pc:docMk/>
            <pc:sldMk cId="222362523" sldId="1095"/>
            <ac:spMk id="13" creationId="{65EF2C43-1327-0186-C3FD-A8B85EBFE4B5}"/>
          </ac:spMkLst>
        </pc:spChg>
        <pc:spChg chg="del">
          <ac:chgData name="Amalia Casado" userId="97a6fc01-f060-4ae7-9138-0a1e31e31b0d" providerId="ADAL" clId="{364346C2-887B-4097-A1C8-1995AC20120B}" dt="2024-08-29T19:25:25.002" v="6" actId="478"/>
          <ac:spMkLst>
            <pc:docMk/>
            <pc:sldMk cId="222362523" sldId="1095"/>
            <ac:spMk id="16" creationId="{E4E3ACCD-94E3-E67D-7F58-1CFD64FF474F}"/>
          </ac:spMkLst>
        </pc:spChg>
        <pc:spChg chg="add mod">
          <ac:chgData name="Amalia Casado" userId="97a6fc01-f060-4ae7-9138-0a1e31e31b0d" providerId="ADAL" clId="{364346C2-887B-4097-A1C8-1995AC20120B}" dt="2024-08-29T19:25:25.206" v="7"/>
          <ac:spMkLst>
            <pc:docMk/>
            <pc:sldMk cId="222362523" sldId="1095"/>
            <ac:spMk id="17" creationId="{A7F5FBD9-C28B-DA8C-9B75-E4A7B0958B64}"/>
          </ac:spMkLst>
        </pc:spChg>
        <pc:spChg chg="add mod">
          <ac:chgData name="Amalia Casado" userId="97a6fc01-f060-4ae7-9138-0a1e31e31b0d" providerId="ADAL" clId="{364346C2-887B-4097-A1C8-1995AC20120B}" dt="2024-08-29T19:25:25.206" v="7"/>
          <ac:spMkLst>
            <pc:docMk/>
            <pc:sldMk cId="222362523" sldId="1095"/>
            <ac:spMk id="18" creationId="{EBC8DD2C-D5FD-6757-50F9-E0A06220BD0F}"/>
          </ac:spMkLst>
        </pc:spChg>
        <pc:spChg chg="add mod">
          <ac:chgData name="Amalia Casado" userId="97a6fc01-f060-4ae7-9138-0a1e31e31b0d" providerId="ADAL" clId="{364346C2-887B-4097-A1C8-1995AC20120B}" dt="2024-08-29T19:25:25.206" v="7"/>
          <ac:spMkLst>
            <pc:docMk/>
            <pc:sldMk cId="222362523" sldId="1095"/>
            <ac:spMk id="19" creationId="{60CA75B8-D24D-CD3F-306B-B71A865DB256}"/>
          </ac:spMkLst>
        </pc:spChg>
        <pc:spChg chg="add mod">
          <ac:chgData name="Amalia Casado" userId="97a6fc01-f060-4ae7-9138-0a1e31e31b0d" providerId="ADAL" clId="{364346C2-887B-4097-A1C8-1995AC20120B}" dt="2024-08-29T19:25:25.206" v="7"/>
          <ac:spMkLst>
            <pc:docMk/>
            <pc:sldMk cId="222362523" sldId="1095"/>
            <ac:spMk id="24" creationId="{039DD7E1-5895-9076-5281-6456BB590C48}"/>
          </ac:spMkLst>
        </pc:spChg>
        <pc:picChg chg="del">
          <ac:chgData name="Amalia Casado" userId="97a6fc01-f060-4ae7-9138-0a1e31e31b0d" providerId="ADAL" clId="{364346C2-887B-4097-A1C8-1995AC20120B}" dt="2024-08-29T19:25:25.002" v="6" actId="478"/>
          <ac:picMkLst>
            <pc:docMk/>
            <pc:sldMk cId="222362523" sldId="1095"/>
            <ac:picMk id="23" creationId="{D07CE7E2-CF9D-8239-BBFE-CA9B1BB53818}"/>
          </ac:picMkLst>
        </pc:picChg>
      </pc:sldChg>
      <pc:sldChg chg="add">
        <pc:chgData name="Amalia Casado" userId="97a6fc01-f060-4ae7-9138-0a1e31e31b0d" providerId="ADAL" clId="{364346C2-887B-4097-A1C8-1995AC20120B}" dt="2024-08-29T19:31:23.385" v="88"/>
        <pc:sldMkLst>
          <pc:docMk/>
          <pc:sldMk cId="530801102" sldId="1134"/>
        </pc:sldMkLst>
      </pc:sldChg>
      <pc:sldChg chg="add">
        <pc:chgData name="Amalia Casado" userId="97a6fc01-f060-4ae7-9138-0a1e31e31b0d" providerId="ADAL" clId="{364346C2-887B-4097-A1C8-1995AC20120B}" dt="2024-08-29T19:27:48.602" v="48"/>
        <pc:sldMkLst>
          <pc:docMk/>
          <pc:sldMk cId="2466279679" sldId="1141"/>
        </pc:sldMkLst>
      </pc:sldChg>
      <pc:sldChg chg="add">
        <pc:chgData name="Amalia Casado" userId="97a6fc01-f060-4ae7-9138-0a1e31e31b0d" providerId="ADAL" clId="{364346C2-887B-4097-A1C8-1995AC20120B}" dt="2024-08-29T19:24:45.272" v="4"/>
        <pc:sldMkLst>
          <pc:docMk/>
          <pc:sldMk cId="1692084289" sldId="1142"/>
        </pc:sldMkLst>
      </pc:sldChg>
      <pc:sldChg chg="add">
        <pc:chgData name="Amalia Casado" userId="97a6fc01-f060-4ae7-9138-0a1e31e31b0d" providerId="ADAL" clId="{364346C2-887B-4097-A1C8-1995AC20120B}" dt="2024-08-29T19:29:48.769" v="81"/>
        <pc:sldMkLst>
          <pc:docMk/>
          <pc:sldMk cId="3044299059" sldId="1143"/>
        </pc:sldMkLst>
      </pc:sldChg>
      <pc:sldChg chg="addSp delSp modSp mod">
        <pc:chgData name="Amalia Casado" userId="97a6fc01-f060-4ae7-9138-0a1e31e31b0d" providerId="ADAL" clId="{364346C2-887B-4097-A1C8-1995AC20120B}" dt="2024-08-29T19:25:38.048" v="13"/>
        <pc:sldMkLst>
          <pc:docMk/>
          <pc:sldMk cId="3617052935" sldId="1145"/>
        </pc:sldMkLst>
        <pc:spChg chg="add mod">
          <ac:chgData name="Amalia Casado" userId="97a6fc01-f060-4ae7-9138-0a1e31e31b0d" providerId="ADAL" clId="{364346C2-887B-4097-A1C8-1995AC20120B}" dt="2024-08-29T19:25:38.048" v="13"/>
          <ac:spMkLst>
            <pc:docMk/>
            <pc:sldMk cId="3617052935" sldId="1145"/>
            <ac:spMk id="2" creationId="{3D24A810-D6EC-7925-62FC-1E59B884625F}"/>
          </ac:spMkLst>
        </pc:spChg>
        <pc:spChg chg="add mod">
          <ac:chgData name="Amalia Casado" userId="97a6fc01-f060-4ae7-9138-0a1e31e31b0d" providerId="ADAL" clId="{364346C2-887B-4097-A1C8-1995AC20120B}" dt="2024-08-29T19:25:38.048" v="13"/>
          <ac:spMkLst>
            <pc:docMk/>
            <pc:sldMk cId="3617052935" sldId="1145"/>
            <ac:spMk id="3" creationId="{83399B32-C74A-B16B-421E-9EC771AA175E}"/>
          </ac:spMkLst>
        </pc:spChg>
        <pc:spChg chg="add mod">
          <ac:chgData name="Amalia Casado" userId="97a6fc01-f060-4ae7-9138-0a1e31e31b0d" providerId="ADAL" clId="{364346C2-887B-4097-A1C8-1995AC20120B}" dt="2024-08-29T19:25:38.048" v="13"/>
          <ac:spMkLst>
            <pc:docMk/>
            <pc:sldMk cId="3617052935" sldId="1145"/>
            <ac:spMk id="7" creationId="{922988AC-A7BD-D438-3BB6-CF66CF4F8C6C}"/>
          </ac:spMkLst>
        </pc:spChg>
        <pc:spChg chg="add mod">
          <ac:chgData name="Amalia Casado" userId="97a6fc01-f060-4ae7-9138-0a1e31e31b0d" providerId="ADAL" clId="{364346C2-887B-4097-A1C8-1995AC20120B}" dt="2024-08-29T19:25:38.048" v="13"/>
          <ac:spMkLst>
            <pc:docMk/>
            <pc:sldMk cId="3617052935" sldId="1145"/>
            <ac:spMk id="8" creationId="{B8EB66F4-D645-5CD2-685E-E3FB6F811732}"/>
          </ac:spMkLst>
        </pc:spChg>
        <pc:spChg chg="del">
          <ac:chgData name="Amalia Casado" userId="97a6fc01-f060-4ae7-9138-0a1e31e31b0d" providerId="ADAL" clId="{364346C2-887B-4097-A1C8-1995AC20120B}" dt="2024-08-29T19:25:37.826" v="12" actId="478"/>
          <ac:spMkLst>
            <pc:docMk/>
            <pc:sldMk cId="3617052935" sldId="1145"/>
            <ac:spMk id="9" creationId="{EF0B50E1-9DBB-18E1-100C-7834D48F1CF4}"/>
          </ac:spMkLst>
        </pc:spChg>
        <pc:spChg chg="add mod">
          <ac:chgData name="Amalia Casado" userId="97a6fc01-f060-4ae7-9138-0a1e31e31b0d" providerId="ADAL" clId="{364346C2-887B-4097-A1C8-1995AC20120B}" dt="2024-08-29T19:25:38.048" v="13"/>
          <ac:spMkLst>
            <pc:docMk/>
            <pc:sldMk cId="3617052935" sldId="1145"/>
            <ac:spMk id="10" creationId="{4E4B3BF8-4441-9A62-32DD-AA5A12D35AD5}"/>
          </ac:spMkLst>
        </pc:spChg>
        <pc:spChg chg="del">
          <ac:chgData name="Amalia Casado" userId="97a6fc01-f060-4ae7-9138-0a1e31e31b0d" providerId="ADAL" clId="{364346C2-887B-4097-A1C8-1995AC20120B}" dt="2024-08-29T19:25:37.826" v="12" actId="478"/>
          <ac:spMkLst>
            <pc:docMk/>
            <pc:sldMk cId="3617052935" sldId="1145"/>
            <ac:spMk id="12" creationId="{AADCEEBB-4627-BD55-E771-10A4AF17AE0A}"/>
          </ac:spMkLst>
        </pc:spChg>
        <pc:spChg chg="del">
          <ac:chgData name="Amalia Casado" userId="97a6fc01-f060-4ae7-9138-0a1e31e31b0d" providerId="ADAL" clId="{364346C2-887B-4097-A1C8-1995AC20120B}" dt="2024-08-29T19:25:37.826" v="12" actId="478"/>
          <ac:spMkLst>
            <pc:docMk/>
            <pc:sldMk cId="3617052935" sldId="1145"/>
            <ac:spMk id="13" creationId="{FDB8F57E-E76A-5E0E-1ACD-C85F6965A9F4}"/>
          </ac:spMkLst>
        </pc:spChg>
        <pc:spChg chg="del">
          <ac:chgData name="Amalia Casado" userId="97a6fc01-f060-4ae7-9138-0a1e31e31b0d" providerId="ADAL" clId="{364346C2-887B-4097-A1C8-1995AC20120B}" dt="2024-08-29T19:25:37.826" v="12" actId="478"/>
          <ac:spMkLst>
            <pc:docMk/>
            <pc:sldMk cId="3617052935" sldId="1145"/>
            <ac:spMk id="14" creationId="{A671D3E7-5880-FACE-D87F-6A0FC0C5A1CF}"/>
          </ac:spMkLst>
        </pc:spChg>
        <pc:spChg chg="add mod">
          <ac:chgData name="Amalia Casado" userId="97a6fc01-f060-4ae7-9138-0a1e31e31b0d" providerId="ADAL" clId="{364346C2-887B-4097-A1C8-1995AC20120B}" dt="2024-08-29T19:25:38.048" v="13"/>
          <ac:spMkLst>
            <pc:docMk/>
            <pc:sldMk cId="3617052935" sldId="1145"/>
            <ac:spMk id="15" creationId="{EAF053E7-47B3-C37D-E48E-6FF196BCF632}"/>
          </ac:spMkLst>
        </pc:spChg>
        <pc:spChg chg="del">
          <ac:chgData name="Amalia Casado" userId="97a6fc01-f060-4ae7-9138-0a1e31e31b0d" providerId="ADAL" clId="{364346C2-887B-4097-A1C8-1995AC20120B}" dt="2024-08-29T19:25:37.826" v="12" actId="478"/>
          <ac:spMkLst>
            <pc:docMk/>
            <pc:sldMk cId="3617052935" sldId="1145"/>
            <ac:spMk id="16" creationId="{2A8F08CB-21E3-E16C-80D6-B4B5C02F45C4}"/>
          </ac:spMkLst>
        </pc:spChg>
        <pc:spChg chg="add mod">
          <ac:chgData name="Amalia Casado" userId="97a6fc01-f060-4ae7-9138-0a1e31e31b0d" providerId="ADAL" clId="{364346C2-887B-4097-A1C8-1995AC20120B}" dt="2024-08-29T19:25:38.048" v="13"/>
          <ac:spMkLst>
            <pc:docMk/>
            <pc:sldMk cId="3617052935" sldId="1145"/>
            <ac:spMk id="17" creationId="{8BADFAFF-56DB-552C-D3AE-F34174DB8D74}"/>
          </ac:spMkLst>
        </pc:spChg>
      </pc:sldChg>
      <pc:sldChg chg="delSp add ord setBg delDesignElem">
        <pc:chgData name="Amalia Casado" userId="97a6fc01-f060-4ae7-9138-0a1e31e31b0d" providerId="ADAL" clId="{364346C2-887B-4097-A1C8-1995AC20120B}" dt="2024-08-29T19:29:32.898" v="80"/>
        <pc:sldMkLst>
          <pc:docMk/>
          <pc:sldMk cId="636355751" sldId="1190"/>
        </pc:sldMkLst>
        <pc:spChg chg="del">
          <ac:chgData name="Amalia Casado" userId="97a6fc01-f060-4ae7-9138-0a1e31e31b0d" providerId="ADAL" clId="{364346C2-887B-4097-A1C8-1995AC20120B}" dt="2024-08-29T19:29:30.013" v="78"/>
          <ac:spMkLst>
            <pc:docMk/>
            <pc:sldMk cId="636355751" sldId="1190"/>
            <ac:spMk id="33" creationId="{216BB327-7AA9-4EC5-815F-9D8E6BC53E34}"/>
          </ac:spMkLst>
        </pc:spChg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3323301692" sldId="1216"/>
        </pc:sldMkLst>
      </pc:sldChg>
      <pc:sldChg chg="add">
        <pc:chgData name="Amalia Casado" userId="97a6fc01-f060-4ae7-9138-0a1e31e31b0d" providerId="ADAL" clId="{364346C2-887B-4097-A1C8-1995AC20120B}" dt="2024-08-29T19:28:29.292" v="51"/>
        <pc:sldMkLst>
          <pc:docMk/>
          <pc:sldMk cId="91555566" sldId="1221"/>
        </pc:sldMkLst>
      </pc:sldChg>
      <pc:sldChg chg="addSp delSp modSp mod">
        <pc:chgData name="Amalia Casado" userId="97a6fc01-f060-4ae7-9138-0a1e31e31b0d" providerId="ADAL" clId="{364346C2-887B-4097-A1C8-1995AC20120B}" dt="2024-08-29T19:26:25.241" v="30"/>
        <pc:sldMkLst>
          <pc:docMk/>
          <pc:sldMk cId="148586238" sldId="1224"/>
        </pc:sldMkLst>
        <pc:spChg chg="del">
          <ac:chgData name="Amalia Casado" userId="97a6fc01-f060-4ae7-9138-0a1e31e31b0d" providerId="ADAL" clId="{364346C2-887B-4097-A1C8-1995AC20120B}" dt="2024-08-29T19:26:25.033" v="29" actId="478"/>
          <ac:spMkLst>
            <pc:docMk/>
            <pc:sldMk cId="148586238" sldId="1224"/>
            <ac:spMk id="2" creationId="{55B2D6A7-5358-D8AA-5781-3E38CFD8460D}"/>
          </ac:spMkLst>
        </pc:spChg>
        <pc:spChg chg="del">
          <ac:chgData name="Amalia Casado" userId="97a6fc01-f060-4ae7-9138-0a1e31e31b0d" providerId="ADAL" clId="{364346C2-887B-4097-A1C8-1995AC20120B}" dt="2024-08-29T19:26:25.033" v="29" actId="478"/>
          <ac:spMkLst>
            <pc:docMk/>
            <pc:sldMk cId="148586238" sldId="1224"/>
            <ac:spMk id="4" creationId="{0421634B-9A3D-97AB-8E4D-E1208505D1AC}"/>
          </ac:spMkLst>
        </pc:spChg>
        <pc:spChg chg="add mod">
          <ac:chgData name="Amalia Casado" userId="97a6fc01-f060-4ae7-9138-0a1e31e31b0d" providerId="ADAL" clId="{364346C2-887B-4097-A1C8-1995AC20120B}" dt="2024-08-29T19:26:25.241" v="30"/>
          <ac:spMkLst>
            <pc:docMk/>
            <pc:sldMk cId="148586238" sldId="1224"/>
            <ac:spMk id="5" creationId="{E7A773DB-F4AD-8BBE-A1CC-7D18FA7AE1A3}"/>
          </ac:spMkLst>
        </pc:spChg>
        <pc:spChg chg="del">
          <ac:chgData name="Amalia Casado" userId="97a6fc01-f060-4ae7-9138-0a1e31e31b0d" providerId="ADAL" clId="{364346C2-887B-4097-A1C8-1995AC20120B}" dt="2024-08-29T19:26:25.033" v="29" actId="478"/>
          <ac:spMkLst>
            <pc:docMk/>
            <pc:sldMk cId="148586238" sldId="1224"/>
            <ac:spMk id="6" creationId="{0744B9A7-F174-A560-838A-5A2187B3E6A7}"/>
          </ac:spMkLst>
        </pc:spChg>
        <pc:spChg chg="add mod">
          <ac:chgData name="Amalia Casado" userId="97a6fc01-f060-4ae7-9138-0a1e31e31b0d" providerId="ADAL" clId="{364346C2-887B-4097-A1C8-1995AC20120B}" dt="2024-08-29T19:26:25.241" v="30"/>
          <ac:spMkLst>
            <pc:docMk/>
            <pc:sldMk cId="148586238" sldId="1224"/>
            <ac:spMk id="7" creationId="{4AF97640-EB55-A982-951F-70AAB64719AB}"/>
          </ac:spMkLst>
        </pc:spChg>
        <pc:spChg chg="add mod">
          <ac:chgData name="Amalia Casado" userId="97a6fc01-f060-4ae7-9138-0a1e31e31b0d" providerId="ADAL" clId="{364346C2-887B-4097-A1C8-1995AC20120B}" dt="2024-08-29T19:26:25.241" v="30"/>
          <ac:spMkLst>
            <pc:docMk/>
            <pc:sldMk cId="148586238" sldId="1224"/>
            <ac:spMk id="8" creationId="{A6463964-402C-7E80-BD58-B39DCA0D6A87}"/>
          </ac:spMkLst>
        </pc:spChg>
        <pc:spChg chg="add mod">
          <ac:chgData name="Amalia Casado" userId="97a6fc01-f060-4ae7-9138-0a1e31e31b0d" providerId="ADAL" clId="{364346C2-887B-4097-A1C8-1995AC20120B}" dt="2024-08-29T19:26:25.241" v="30"/>
          <ac:spMkLst>
            <pc:docMk/>
            <pc:sldMk cId="148586238" sldId="1224"/>
            <ac:spMk id="9" creationId="{72C67A1C-B66A-DDC1-0415-DD608BE6DB91}"/>
          </ac:spMkLst>
        </pc:spChg>
        <pc:spChg chg="del">
          <ac:chgData name="Amalia Casado" userId="97a6fc01-f060-4ae7-9138-0a1e31e31b0d" providerId="ADAL" clId="{364346C2-887B-4097-A1C8-1995AC20120B}" dt="2024-08-29T19:26:25.033" v="29" actId="478"/>
          <ac:spMkLst>
            <pc:docMk/>
            <pc:sldMk cId="148586238" sldId="1224"/>
            <ac:spMk id="10" creationId="{D9A450FD-EBF6-0F8E-F520-AD60263EF462}"/>
          </ac:spMkLst>
        </pc:spChg>
        <pc:spChg chg="add mod">
          <ac:chgData name="Amalia Casado" userId="97a6fc01-f060-4ae7-9138-0a1e31e31b0d" providerId="ADAL" clId="{364346C2-887B-4097-A1C8-1995AC20120B}" dt="2024-08-29T19:26:25.241" v="30"/>
          <ac:spMkLst>
            <pc:docMk/>
            <pc:sldMk cId="148586238" sldId="1224"/>
            <ac:spMk id="11" creationId="{C6C3A8CE-8ED8-ADCD-C411-D6D39D97B129}"/>
          </ac:spMkLst>
        </pc:spChg>
        <pc:spChg chg="del">
          <ac:chgData name="Amalia Casado" userId="97a6fc01-f060-4ae7-9138-0a1e31e31b0d" providerId="ADAL" clId="{364346C2-887B-4097-A1C8-1995AC20120B}" dt="2024-08-29T19:26:25.033" v="29" actId="478"/>
          <ac:spMkLst>
            <pc:docMk/>
            <pc:sldMk cId="148586238" sldId="1224"/>
            <ac:spMk id="13" creationId="{97098B0C-8C06-9448-6649-AE0EA80B2B1D}"/>
          </ac:spMkLst>
        </pc:spChg>
        <pc:spChg chg="add mod">
          <ac:chgData name="Amalia Casado" userId="97a6fc01-f060-4ae7-9138-0a1e31e31b0d" providerId="ADAL" clId="{364346C2-887B-4097-A1C8-1995AC20120B}" dt="2024-08-29T19:26:25.241" v="30"/>
          <ac:spMkLst>
            <pc:docMk/>
            <pc:sldMk cId="148586238" sldId="1224"/>
            <ac:spMk id="18" creationId="{F36D48E7-F44F-32B7-B8EF-5A76BF534E65}"/>
          </ac:spMkLst>
        </pc:spChg>
        <pc:spChg chg="add mod">
          <ac:chgData name="Amalia Casado" userId="97a6fc01-f060-4ae7-9138-0a1e31e31b0d" providerId="ADAL" clId="{364346C2-887B-4097-A1C8-1995AC20120B}" dt="2024-08-29T19:26:25.241" v="30"/>
          <ac:spMkLst>
            <pc:docMk/>
            <pc:sldMk cId="148586238" sldId="1224"/>
            <ac:spMk id="19" creationId="{63C211C4-5B44-88E5-9F6C-A82FAAC1FB75}"/>
          </ac:spMkLst>
        </pc:spChg>
        <pc:picChg chg="del">
          <ac:chgData name="Amalia Casado" userId="97a6fc01-f060-4ae7-9138-0a1e31e31b0d" providerId="ADAL" clId="{364346C2-887B-4097-A1C8-1995AC20120B}" dt="2024-08-29T19:26:25.033" v="29" actId="478"/>
          <ac:picMkLst>
            <pc:docMk/>
            <pc:sldMk cId="148586238" sldId="1224"/>
            <ac:picMk id="12" creationId="{4B08429F-9172-07C0-C8D2-5D0537C019A8}"/>
          </ac:picMkLst>
        </pc:picChg>
      </pc:sldChg>
      <pc:sldChg chg="add">
        <pc:chgData name="Amalia Casado" userId="97a6fc01-f060-4ae7-9138-0a1e31e31b0d" providerId="ADAL" clId="{364346C2-887B-4097-A1C8-1995AC20120B}" dt="2024-08-29T19:30:12.746" v="83"/>
        <pc:sldMkLst>
          <pc:docMk/>
          <pc:sldMk cId="3433241744" sldId="1225"/>
        </pc:sldMkLst>
      </pc:sldChg>
      <pc:sldChg chg="addSp delSp modSp mod">
        <pc:chgData name="Amalia Casado" userId="97a6fc01-f060-4ae7-9138-0a1e31e31b0d" providerId="ADAL" clId="{364346C2-887B-4097-A1C8-1995AC20120B}" dt="2024-08-29T19:26:14.403" v="26"/>
        <pc:sldMkLst>
          <pc:docMk/>
          <pc:sldMk cId="3035712587" sldId="1231"/>
        </pc:sldMkLst>
        <pc:spChg chg="del">
          <ac:chgData name="Amalia Casado" userId="97a6fc01-f060-4ae7-9138-0a1e31e31b0d" providerId="ADAL" clId="{364346C2-887B-4097-A1C8-1995AC20120B}" dt="2024-08-29T19:26:14.198" v="25" actId="478"/>
          <ac:spMkLst>
            <pc:docMk/>
            <pc:sldMk cId="3035712587" sldId="1231"/>
            <ac:spMk id="2" creationId="{85B3054D-D70C-30CE-FF09-F0E30704C030}"/>
          </ac:spMkLst>
        </pc:spChg>
        <pc:spChg chg="del">
          <ac:chgData name="Amalia Casado" userId="97a6fc01-f060-4ae7-9138-0a1e31e31b0d" providerId="ADAL" clId="{364346C2-887B-4097-A1C8-1995AC20120B}" dt="2024-08-29T19:26:14.198" v="25" actId="478"/>
          <ac:spMkLst>
            <pc:docMk/>
            <pc:sldMk cId="3035712587" sldId="1231"/>
            <ac:spMk id="3" creationId="{EB3AB8BA-DD19-7039-A20F-ED324E033450}"/>
          </ac:spMkLst>
        </pc:spChg>
        <pc:spChg chg="del">
          <ac:chgData name="Amalia Casado" userId="97a6fc01-f060-4ae7-9138-0a1e31e31b0d" providerId="ADAL" clId="{364346C2-887B-4097-A1C8-1995AC20120B}" dt="2024-08-29T19:26:14.198" v="25" actId="478"/>
          <ac:spMkLst>
            <pc:docMk/>
            <pc:sldMk cId="3035712587" sldId="1231"/>
            <ac:spMk id="5" creationId="{1444B1CA-FA5A-31D1-78EA-198CB15B9187}"/>
          </ac:spMkLst>
        </pc:spChg>
        <pc:spChg chg="del">
          <ac:chgData name="Amalia Casado" userId="97a6fc01-f060-4ae7-9138-0a1e31e31b0d" providerId="ADAL" clId="{364346C2-887B-4097-A1C8-1995AC20120B}" dt="2024-08-29T19:26:14.198" v="25" actId="478"/>
          <ac:spMkLst>
            <pc:docMk/>
            <pc:sldMk cId="3035712587" sldId="1231"/>
            <ac:spMk id="7" creationId="{052480F5-3479-AAB2-C2A5-0BD7B846AF1B}"/>
          </ac:spMkLst>
        </pc:spChg>
        <pc:spChg chg="add mod">
          <ac:chgData name="Amalia Casado" userId="97a6fc01-f060-4ae7-9138-0a1e31e31b0d" providerId="ADAL" clId="{364346C2-887B-4097-A1C8-1995AC20120B}" dt="2024-08-29T19:26:14.403" v="26"/>
          <ac:spMkLst>
            <pc:docMk/>
            <pc:sldMk cId="3035712587" sldId="1231"/>
            <ac:spMk id="8" creationId="{27B8ACFD-B06C-8F48-CF5D-D79EBBE1B0B8}"/>
          </ac:spMkLst>
        </pc:spChg>
        <pc:spChg chg="add mod">
          <ac:chgData name="Amalia Casado" userId="97a6fc01-f060-4ae7-9138-0a1e31e31b0d" providerId="ADAL" clId="{364346C2-887B-4097-A1C8-1995AC20120B}" dt="2024-08-29T19:26:14.403" v="26"/>
          <ac:spMkLst>
            <pc:docMk/>
            <pc:sldMk cId="3035712587" sldId="1231"/>
            <ac:spMk id="10" creationId="{C69BBBE6-0A17-61A8-ED29-A7351271C5B3}"/>
          </ac:spMkLst>
        </pc:spChg>
        <pc:spChg chg="add mod">
          <ac:chgData name="Amalia Casado" userId="97a6fc01-f060-4ae7-9138-0a1e31e31b0d" providerId="ADAL" clId="{364346C2-887B-4097-A1C8-1995AC20120B}" dt="2024-08-29T19:26:14.403" v="26"/>
          <ac:spMkLst>
            <pc:docMk/>
            <pc:sldMk cId="3035712587" sldId="1231"/>
            <ac:spMk id="11" creationId="{B7C4CFB6-7D7D-345A-B806-8C0321E5BF51}"/>
          </ac:spMkLst>
        </pc:spChg>
        <pc:spChg chg="del">
          <ac:chgData name="Amalia Casado" userId="97a6fc01-f060-4ae7-9138-0a1e31e31b0d" providerId="ADAL" clId="{364346C2-887B-4097-A1C8-1995AC20120B}" dt="2024-08-29T19:26:14.198" v="25" actId="478"/>
          <ac:spMkLst>
            <pc:docMk/>
            <pc:sldMk cId="3035712587" sldId="1231"/>
            <ac:spMk id="12" creationId="{ED6A9E2E-1ECE-B213-F944-09003CDFC8A9}"/>
          </ac:spMkLst>
        </pc:spChg>
        <pc:spChg chg="add mod">
          <ac:chgData name="Amalia Casado" userId="97a6fc01-f060-4ae7-9138-0a1e31e31b0d" providerId="ADAL" clId="{364346C2-887B-4097-A1C8-1995AC20120B}" dt="2024-08-29T19:26:14.403" v="26"/>
          <ac:spMkLst>
            <pc:docMk/>
            <pc:sldMk cId="3035712587" sldId="1231"/>
            <ac:spMk id="15" creationId="{AF2D06AA-77BD-F28B-823E-083B37E1CC65}"/>
          </ac:spMkLst>
        </pc:spChg>
        <pc:spChg chg="add mod">
          <ac:chgData name="Amalia Casado" userId="97a6fc01-f060-4ae7-9138-0a1e31e31b0d" providerId="ADAL" clId="{364346C2-887B-4097-A1C8-1995AC20120B}" dt="2024-08-29T19:26:14.403" v="26"/>
          <ac:spMkLst>
            <pc:docMk/>
            <pc:sldMk cId="3035712587" sldId="1231"/>
            <ac:spMk id="16" creationId="{1A6531E6-B73A-7ED1-DA5F-86A0F8A6B63E}"/>
          </ac:spMkLst>
        </pc:spChg>
        <pc:spChg chg="add mod">
          <ac:chgData name="Amalia Casado" userId="97a6fc01-f060-4ae7-9138-0a1e31e31b0d" providerId="ADAL" clId="{364346C2-887B-4097-A1C8-1995AC20120B}" dt="2024-08-29T19:26:14.403" v="26"/>
          <ac:spMkLst>
            <pc:docMk/>
            <pc:sldMk cId="3035712587" sldId="1231"/>
            <ac:spMk id="17" creationId="{A109E13C-42B2-2DA3-09F3-4F1531630B1F}"/>
          </ac:spMkLst>
        </pc:spChg>
        <pc:spChg chg="add mod">
          <ac:chgData name="Amalia Casado" userId="97a6fc01-f060-4ae7-9138-0a1e31e31b0d" providerId="ADAL" clId="{364346C2-887B-4097-A1C8-1995AC20120B}" dt="2024-08-29T19:26:14.403" v="26"/>
          <ac:spMkLst>
            <pc:docMk/>
            <pc:sldMk cId="3035712587" sldId="1231"/>
            <ac:spMk id="18" creationId="{546C6CB2-9253-7AA7-813D-34B4EA0BA0E0}"/>
          </ac:spMkLst>
        </pc:spChg>
      </pc:sldChg>
      <pc:sldChg chg="addSp delSp modSp mod">
        <pc:chgData name="Amalia Casado" userId="97a6fc01-f060-4ae7-9138-0a1e31e31b0d" providerId="ADAL" clId="{364346C2-887B-4097-A1C8-1995AC20120B}" dt="2024-08-29T19:26:18.858" v="28"/>
        <pc:sldMkLst>
          <pc:docMk/>
          <pc:sldMk cId="1765201859" sldId="1233"/>
        </pc:sldMkLst>
        <pc:spChg chg="del">
          <ac:chgData name="Amalia Casado" userId="97a6fc01-f060-4ae7-9138-0a1e31e31b0d" providerId="ADAL" clId="{364346C2-887B-4097-A1C8-1995AC20120B}" dt="2024-08-29T19:26:18.561" v="27" actId="478"/>
          <ac:spMkLst>
            <pc:docMk/>
            <pc:sldMk cId="1765201859" sldId="1233"/>
            <ac:spMk id="2" creationId="{07FD5C18-16E8-3CBA-D78D-DD40221243B2}"/>
          </ac:spMkLst>
        </pc:spChg>
        <pc:spChg chg="del">
          <ac:chgData name="Amalia Casado" userId="97a6fc01-f060-4ae7-9138-0a1e31e31b0d" providerId="ADAL" clId="{364346C2-887B-4097-A1C8-1995AC20120B}" dt="2024-08-29T19:26:18.561" v="27" actId="478"/>
          <ac:spMkLst>
            <pc:docMk/>
            <pc:sldMk cId="1765201859" sldId="1233"/>
            <ac:spMk id="3" creationId="{16F93C08-34C1-45C5-3B35-610F86883CFF}"/>
          </ac:spMkLst>
        </pc:spChg>
        <pc:spChg chg="del">
          <ac:chgData name="Amalia Casado" userId="97a6fc01-f060-4ae7-9138-0a1e31e31b0d" providerId="ADAL" clId="{364346C2-887B-4097-A1C8-1995AC20120B}" dt="2024-08-29T19:26:18.561" v="27" actId="478"/>
          <ac:spMkLst>
            <pc:docMk/>
            <pc:sldMk cId="1765201859" sldId="1233"/>
            <ac:spMk id="8" creationId="{EBD87342-AF11-825E-D7A4-A8946A1F9B38}"/>
          </ac:spMkLst>
        </pc:spChg>
        <pc:spChg chg="del">
          <ac:chgData name="Amalia Casado" userId="97a6fc01-f060-4ae7-9138-0a1e31e31b0d" providerId="ADAL" clId="{364346C2-887B-4097-A1C8-1995AC20120B}" dt="2024-08-29T19:26:18.561" v="27" actId="478"/>
          <ac:spMkLst>
            <pc:docMk/>
            <pc:sldMk cId="1765201859" sldId="1233"/>
            <ac:spMk id="9" creationId="{2264A26D-0810-27E8-8888-DA9BEFDCCDF3}"/>
          </ac:spMkLst>
        </pc:spChg>
        <pc:spChg chg="add mod">
          <ac:chgData name="Amalia Casado" userId="97a6fc01-f060-4ae7-9138-0a1e31e31b0d" providerId="ADAL" clId="{364346C2-887B-4097-A1C8-1995AC20120B}" dt="2024-08-29T19:26:18.858" v="28"/>
          <ac:spMkLst>
            <pc:docMk/>
            <pc:sldMk cId="1765201859" sldId="1233"/>
            <ac:spMk id="10" creationId="{CE120F3F-FCF5-CA4C-9697-6FC6B1A6C2FD}"/>
          </ac:spMkLst>
        </pc:spChg>
        <pc:spChg chg="add mod">
          <ac:chgData name="Amalia Casado" userId="97a6fc01-f060-4ae7-9138-0a1e31e31b0d" providerId="ADAL" clId="{364346C2-887B-4097-A1C8-1995AC20120B}" dt="2024-08-29T19:26:18.858" v="28"/>
          <ac:spMkLst>
            <pc:docMk/>
            <pc:sldMk cId="1765201859" sldId="1233"/>
            <ac:spMk id="15" creationId="{6502D1E8-EE8F-A62C-7B99-3175127D96BA}"/>
          </ac:spMkLst>
        </pc:spChg>
        <pc:spChg chg="add mod">
          <ac:chgData name="Amalia Casado" userId="97a6fc01-f060-4ae7-9138-0a1e31e31b0d" providerId="ADAL" clId="{364346C2-887B-4097-A1C8-1995AC20120B}" dt="2024-08-29T19:26:18.858" v="28"/>
          <ac:spMkLst>
            <pc:docMk/>
            <pc:sldMk cId="1765201859" sldId="1233"/>
            <ac:spMk id="16" creationId="{702725E5-C850-973A-8A11-1AC62D05AA95}"/>
          </ac:spMkLst>
        </pc:spChg>
        <pc:spChg chg="add mod">
          <ac:chgData name="Amalia Casado" userId="97a6fc01-f060-4ae7-9138-0a1e31e31b0d" providerId="ADAL" clId="{364346C2-887B-4097-A1C8-1995AC20120B}" dt="2024-08-29T19:26:18.858" v="28"/>
          <ac:spMkLst>
            <pc:docMk/>
            <pc:sldMk cId="1765201859" sldId="1233"/>
            <ac:spMk id="17" creationId="{3C4B2B05-8AF7-11D7-978C-23BB69407DAE}"/>
          </ac:spMkLst>
        </pc:spChg>
        <pc:spChg chg="add mod">
          <ac:chgData name="Amalia Casado" userId="97a6fc01-f060-4ae7-9138-0a1e31e31b0d" providerId="ADAL" clId="{364346C2-887B-4097-A1C8-1995AC20120B}" dt="2024-08-29T19:26:18.858" v="28"/>
          <ac:spMkLst>
            <pc:docMk/>
            <pc:sldMk cId="1765201859" sldId="1233"/>
            <ac:spMk id="18" creationId="{80707DA6-3D53-F800-F424-E69F705253CE}"/>
          </ac:spMkLst>
        </pc:spChg>
        <pc:spChg chg="add mod">
          <ac:chgData name="Amalia Casado" userId="97a6fc01-f060-4ae7-9138-0a1e31e31b0d" providerId="ADAL" clId="{364346C2-887B-4097-A1C8-1995AC20120B}" dt="2024-08-29T19:26:18.858" v="28"/>
          <ac:spMkLst>
            <pc:docMk/>
            <pc:sldMk cId="1765201859" sldId="1233"/>
            <ac:spMk id="19" creationId="{0980FD61-51AE-BD8E-D29B-BDB989116FA0}"/>
          </ac:spMkLst>
        </pc:spChg>
        <pc:spChg chg="del">
          <ac:chgData name="Amalia Casado" userId="97a6fc01-f060-4ae7-9138-0a1e31e31b0d" providerId="ADAL" clId="{364346C2-887B-4097-A1C8-1995AC20120B}" dt="2024-08-29T19:26:18.561" v="27" actId="478"/>
          <ac:spMkLst>
            <pc:docMk/>
            <pc:sldMk cId="1765201859" sldId="1233"/>
            <ac:spMk id="20" creationId="{B49ABFF5-3BC7-1103-AA08-B80E23A779C2}"/>
          </ac:spMkLst>
        </pc:spChg>
        <pc:spChg chg="add mod">
          <ac:chgData name="Amalia Casado" userId="97a6fc01-f060-4ae7-9138-0a1e31e31b0d" providerId="ADAL" clId="{364346C2-887B-4097-A1C8-1995AC20120B}" dt="2024-08-29T19:26:18.858" v="28"/>
          <ac:spMkLst>
            <pc:docMk/>
            <pc:sldMk cId="1765201859" sldId="1233"/>
            <ac:spMk id="21" creationId="{AB0DC46C-75A2-A050-26B5-C4432DF5A29F}"/>
          </ac:spMkLst>
        </pc:spChg>
      </pc:sldChg>
      <pc:sldChg chg="addSp delSp modSp mod">
        <pc:chgData name="Amalia Casado" userId="97a6fc01-f060-4ae7-9138-0a1e31e31b0d" providerId="ADAL" clId="{364346C2-887B-4097-A1C8-1995AC20120B}" dt="2024-08-29T19:26:56.236" v="45" actId="1037"/>
        <pc:sldMkLst>
          <pc:docMk/>
          <pc:sldMk cId="1115037741" sldId="1235"/>
        </pc:sldMkLst>
        <pc:spChg chg="add mod">
          <ac:chgData name="Amalia Casado" userId="97a6fc01-f060-4ae7-9138-0a1e31e31b0d" providerId="ADAL" clId="{364346C2-887B-4097-A1C8-1995AC20120B}" dt="2024-08-29T19:26:54.150" v="44"/>
          <ac:spMkLst>
            <pc:docMk/>
            <pc:sldMk cId="1115037741" sldId="1235"/>
            <ac:spMk id="2" creationId="{F30F16E3-59E9-7D30-00CE-A5E3F8E1D7E0}"/>
          </ac:spMkLst>
        </pc:spChg>
        <pc:spChg chg="add mod">
          <ac:chgData name="Amalia Casado" userId="97a6fc01-f060-4ae7-9138-0a1e31e31b0d" providerId="ADAL" clId="{364346C2-887B-4097-A1C8-1995AC20120B}" dt="2024-08-29T19:26:54.150" v="44"/>
          <ac:spMkLst>
            <pc:docMk/>
            <pc:sldMk cId="1115037741" sldId="1235"/>
            <ac:spMk id="3" creationId="{6A25C630-D671-4C10-D99A-2F094961C60F}"/>
          </ac:spMkLst>
        </pc:spChg>
        <pc:spChg chg="del">
          <ac:chgData name="Amalia Casado" userId="97a6fc01-f060-4ae7-9138-0a1e31e31b0d" providerId="ADAL" clId="{364346C2-887B-4097-A1C8-1995AC20120B}" dt="2024-08-29T19:26:53.919" v="43" actId="478"/>
          <ac:spMkLst>
            <pc:docMk/>
            <pc:sldMk cId="1115037741" sldId="1235"/>
            <ac:spMk id="4" creationId="{1B0E0162-3194-ABCD-4621-7E0211800637}"/>
          </ac:spMkLst>
        </pc:spChg>
        <pc:spChg chg="add mod">
          <ac:chgData name="Amalia Casado" userId="97a6fc01-f060-4ae7-9138-0a1e31e31b0d" providerId="ADAL" clId="{364346C2-887B-4097-A1C8-1995AC20120B}" dt="2024-08-29T19:26:54.150" v="44"/>
          <ac:spMkLst>
            <pc:docMk/>
            <pc:sldMk cId="1115037741" sldId="1235"/>
            <ac:spMk id="5" creationId="{B31E50D6-F231-9F93-ED16-99CCB5014920}"/>
          </ac:spMkLst>
        </pc:spChg>
        <pc:spChg chg="del">
          <ac:chgData name="Amalia Casado" userId="97a6fc01-f060-4ae7-9138-0a1e31e31b0d" providerId="ADAL" clId="{364346C2-887B-4097-A1C8-1995AC20120B}" dt="2024-08-29T19:26:53.919" v="43" actId="478"/>
          <ac:spMkLst>
            <pc:docMk/>
            <pc:sldMk cId="1115037741" sldId="1235"/>
            <ac:spMk id="7" creationId="{9FED48D6-EF58-DFCC-03DB-5D0BFC9CB736}"/>
          </ac:spMkLst>
        </pc:spChg>
        <pc:spChg chg="add mod">
          <ac:chgData name="Amalia Casado" userId="97a6fc01-f060-4ae7-9138-0a1e31e31b0d" providerId="ADAL" clId="{364346C2-887B-4097-A1C8-1995AC20120B}" dt="2024-08-29T19:26:54.150" v="44"/>
          <ac:spMkLst>
            <pc:docMk/>
            <pc:sldMk cId="1115037741" sldId="1235"/>
            <ac:spMk id="9" creationId="{2CF25956-B0E0-AC7C-D028-4538DB8C6712}"/>
          </ac:spMkLst>
        </pc:spChg>
        <pc:spChg chg="del">
          <ac:chgData name="Amalia Casado" userId="97a6fc01-f060-4ae7-9138-0a1e31e31b0d" providerId="ADAL" clId="{364346C2-887B-4097-A1C8-1995AC20120B}" dt="2024-08-29T19:26:53.919" v="43" actId="478"/>
          <ac:spMkLst>
            <pc:docMk/>
            <pc:sldMk cId="1115037741" sldId="1235"/>
            <ac:spMk id="10" creationId="{9AF3FF78-1C67-F0B1-22EF-6769190EA4A7}"/>
          </ac:spMkLst>
        </pc:spChg>
        <pc:spChg chg="mod">
          <ac:chgData name="Amalia Casado" userId="97a6fc01-f060-4ae7-9138-0a1e31e31b0d" providerId="ADAL" clId="{364346C2-887B-4097-A1C8-1995AC20120B}" dt="2024-08-29T19:26:56.236" v="45" actId="1037"/>
          <ac:spMkLst>
            <pc:docMk/>
            <pc:sldMk cId="1115037741" sldId="1235"/>
            <ac:spMk id="12" creationId="{BC836F9D-4009-9D48-8479-BCCBFBB97966}"/>
          </ac:spMkLst>
        </pc:spChg>
        <pc:spChg chg="del">
          <ac:chgData name="Amalia Casado" userId="97a6fc01-f060-4ae7-9138-0a1e31e31b0d" providerId="ADAL" clId="{364346C2-887B-4097-A1C8-1995AC20120B}" dt="2024-08-29T19:26:53.919" v="43" actId="478"/>
          <ac:spMkLst>
            <pc:docMk/>
            <pc:sldMk cId="1115037741" sldId="1235"/>
            <ac:spMk id="13" creationId="{F92CCF00-6F28-F733-8552-FB6D7EEEF265}"/>
          </ac:spMkLst>
        </pc:spChg>
        <pc:spChg chg="add mod">
          <ac:chgData name="Amalia Casado" userId="97a6fc01-f060-4ae7-9138-0a1e31e31b0d" providerId="ADAL" clId="{364346C2-887B-4097-A1C8-1995AC20120B}" dt="2024-08-29T19:26:54.150" v="44"/>
          <ac:spMkLst>
            <pc:docMk/>
            <pc:sldMk cId="1115037741" sldId="1235"/>
            <ac:spMk id="14" creationId="{AEDFDD38-E50A-C2B2-4DA7-AE50CDE9B635}"/>
          </ac:spMkLst>
        </pc:spChg>
        <pc:spChg chg="add mod">
          <ac:chgData name="Amalia Casado" userId="97a6fc01-f060-4ae7-9138-0a1e31e31b0d" providerId="ADAL" clId="{364346C2-887B-4097-A1C8-1995AC20120B}" dt="2024-08-29T19:26:54.150" v="44"/>
          <ac:spMkLst>
            <pc:docMk/>
            <pc:sldMk cId="1115037741" sldId="1235"/>
            <ac:spMk id="15" creationId="{B65A896B-3387-82FF-4DA4-2344F75CA2F3}"/>
          </ac:spMkLst>
        </pc:spChg>
        <pc:spChg chg="del">
          <ac:chgData name="Amalia Casado" userId="97a6fc01-f060-4ae7-9138-0a1e31e31b0d" providerId="ADAL" clId="{364346C2-887B-4097-A1C8-1995AC20120B}" dt="2024-08-29T19:26:53.919" v="43" actId="478"/>
          <ac:spMkLst>
            <pc:docMk/>
            <pc:sldMk cId="1115037741" sldId="1235"/>
            <ac:spMk id="16" creationId="{29925A0D-68F6-930A-9FFC-D029ADCB73E7}"/>
          </ac:spMkLst>
        </pc:spChg>
        <pc:spChg chg="add mod">
          <ac:chgData name="Amalia Casado" userId="97a6fc01-f060-4ae7-9138-0a1e31e31b0d" providerId="ADAL" clId="{364346C2-887B-4097-A1C8-1995AC20120B}" dt="2024-08-29T19:26:54.150" v="44"/>
          <ac:spMkLst>
            <pc:docMk/>
            <pc:sldMk cId="1115037741" sldId="1235"/>
            <ac:spMk id="23" creationId="{9B436916-4289-C794-B52B-8C0EAEFFFD4A}"/>
          </ac:spMkLst>
        </pc:spChg>
      </pc:sldChg>
      <pc:sldChg chg="addSp delSp modSp add del mod">
        <pc:chgData name="Amalia Casado" userId="97a6fc01-f060-4ae7-9138-0a1e31e31b0d" providerId="ADAL" clId="{364346C2-887B-4097-A1C8-1995AC20120B}" dt="2024-08-29T19:33:39.320" v="93"/>
        <pc:sldMkLst>
          <pc:docMk/>
          <pc:sldMk cId="1429800162" sldId="1236"/>
        </pc:sldMkLst>
        <pc:spChg chg="del">
          <ac:chgData name="Amalia Casado" userId="97a6fc01-f060-4ae7-9138-0a1e31e31b0d" providerId="ADAL" clId="{364346C2-887B-4097-A1C8-1995AC20120B}" dt="2024-08-29T19:33:39.120" v="92" actId="478"/>
          <ac:spMkLst>
            <pc:docMk/>
            <pc:sldMk cId="1429800162" sldId="1236"/>
            <ac:spMk id="2" creationId="{E84A5AC1-BFCF-5834-66C0-6EB8224C5BBB}"/>
          </ac:spMkLst>
        </pc:spChg>
        <pc:spChg chg="del">
          <ac:chgData name="Amalia Casado" userId="97a6fc01-f060-4ae7-9138-0a1e31e31b0d" providerId="ADAL" clId="{364346C2-887B-4097-A1C8-1995AC20120B}" dt="2024-08-29T19:33:39.120" v="92" actId="478"/>
          <ac:spMkLst>
            <pc:docMk/>
            <pc:sldMk cId="1429800162" sldId="1236"/>
            <ac:spMk id="3" creationId="{9EA61F71-4EA8-C3C4-E210-AFA07541C798}"/>
          </ac:spMkLst>
        </pc:spChg>
        <pc:spChg chg="del">
          <ac:chgData name="Amalia Casado" userId="97a6fc01-f060-4ae7-9138-0a1e31e31b0d" providerId="ADAL" clId="{364346C2-887B-4097-A1C8-1995AC20120B}" dt="2024-08-29T19:33:39.120" v="92" actId="478"/>
          <ac:spMkLst>
            <pc:docMk/>
            <pc:sldMk cId="1429800162" sldId="1236"/>
            <ac:spMk id="4" creationId="{38B3DDDF-F8A7-264A-26F4-A0EAE96C0DEE}"/>
          </ac:spMkLst>
        </pc:spChg>
        <pc:spChg chg="del">
          <ac:chgData name="Amalia Casado" userId="97a6fc01-f060-4ae7-9138-0a1e31e31b0d" providerId="ADAL" clId="{364346C2-887B-4097-A1C8-1995AC20120B}" dt="2024-08-29T19:33:39.120" v="92" actId="478"/>
          <ac:spMkLst>
            <pc:docMk/>
            <pc:sldMk cId="1429800162" sldId="1236"/>
            <ac:spMk id="6" creationId="{DE0F032D-55B4-3EAC-3DAF-00B7A6F91037}"/>
          </ac:spMkLst>
        </pc:spChg>
        <pc:spChg chg="add mod">
          <ac:chgData name="Amalia Casado" userId="97a6fc01-f060-4ae7-9138-0a1e31e31b0d" providerId="ADAL" clId="{364346C2-887B-4097-A1C8-1995AC20120B}" dt="2024-08-29T19:33:39.320" v="93"/>
          <ac:spMkLst>
            <pc:docMk/>
            <pc:sldMk cId="1429800162" sldId="1236"/>
            <ac:spMk id="7" creationId="{34460403-A8E0-B480-23BA-3ACC63B8A3CB}"/>
          </ac:spMkLst>
        </pc:spChg>
        <pc:spChg chg="del">
          <ac:chgData name="Amalia Casado" userId="97a6fc01-f060-4ae7-9138-0a1e31e31b0d" providerId="ADAL" clId="{364346C2-887B-4097-A1C8-1995AC20120B}" dt="2024-08-29T19:33:39.120" v="92" actId="478"/>
          <ac:spMkLst>
            <pc:docMk/>
            <pc:sldMk cId="1429800162" sldId="1236"/>
            <ac:spMk id="8" creationId="{FD6FC092-56F0-238B-EEB4-60FFBC46A852}"/>
          </ac:spMkLst>
        </pc:spChg>
        <pc:spChg chg="add mod">
          <ac:chgData name="Amalia Casado" userId="97a6fc01-f060-4ae7-9138-0a1e31e31b0d" providerId="ADAL" clId="{364346C2-887B-4097-A1C8-1995AC20120B}" dt="2024-08-29T19:33:39.320" v="93"/>
          <ac:spMkLst>
            <pc:docMk/>
            <pc:sldMk cId="1429800162" sldId="1236"/>
            <ac:spMk id="9" creationId="{9BC9AEE5-F7A4-C0CF-9F2A-F087D0275919}"/>
          </ac:spMkLst>
        </pc:spChg>
        <pc:spChg chg="add mod">
          <ac:chgData name="Amalia Casado" userId="97a6fc01-f060-4ae7-9138-0a1e31e31b0d" providerId="ADAL" clId="{364346C2-887B-4097-A1C8-1995AC20120B}" dt="2024-08-29T19:33:39.320" v="93"/>
          <ac:spMkLst>
            <pc:docMk/>
            <pc:sldMk cId="1429800162" sldId="1236"/>
            <ac:spMk id="10" creationId="{DF8D723F-7577-EC6F-A2DB-FB4CAD6BD5A9}"/>
          </ac:spMkLst>
        </pc:spChg>
        <pc:spChg chg="add mod">
          <ac:chgData name="Amalia Casado" userId="97a6fc01-f060-4ae7-9138-0a1e31e31b0d" providerId="ADAL" clId="{364346C2-887B-4097-A1C8-1995AC20120B}" dt="2024-08-29T19:33:39.320" v="93"/>
          <ac:spMkLst>
            <pc:docMk/>
            <pc:sldMk cId="1429800162" sldId="1236"/>
            <ac:spMk id="16" creationId="{8CE14E85-E6B7-87A4-45DD-350B7491306B}"/>
          </ac:spMkLst>
        </pc:spChg>
        <pc:spChg chg="add mod">
          <ac:chgData name="Amalia Casado" userId="97a6fc01-f060-4ae7-9138-0a1e31e31b0d" providerId="ADAL" clId="{364346C2-887B-4097-A1C8-1995AC20120B}" dt="2024-08-29T19:33:39.320" v="93"/>
          <ac:spMkLst>
            <pc:docMk/>
            <pc:sldMk cId="1429800162" sldId="1236"/>
            <ac:spMk id="17" creationId="{BECC6FA9-9F37-5428-B87A-AA6B77AF8B91}"/>
          </ac:spMkLst>
        </pc:spChg>
        <pc:spChg chg="add mod">
          <ac:chgData name="Amalia Casado" userId="97a6fc01-f060-4ae7-9138-0a1e31e31b0d" providerId="ADAL" clId="{364346C2-887B-4097-A1C8-1995AC20120B}" dt="2024-08-29T19:33:39.320" v="93"/>
          <ac:spMkLst>
            <pc:docMk/>
            <pc:sldMk cId="1429800162" sldId="1236"/>
            <ac:spMk id="18" creationId="{9EBC3C4F-966F-1D7D-0586-D62EA0C68FD5}"/>
          </ac:spMkLst>
        </pc:spChg>
        <pc:spChg chg="add mod">
          <ac:chgData name="Amalia Casado" userId="97a6fc01-f060-4ae7-9138-0a1e31e31b0d" providerId="ADAL" clId="{364346C2-887B-4097-A1C8-1995AC20120B}" dt="2024-08-29T19:33:39.320" v="93"/>
          <ac:spMkLst>
            <pc:docMk/>
            <pc:sldMk cId="1429800162" sldId="1236"/>
            <ac:spMk id="19" creationId="{F58826D4-7908-E5C8-5198-F6F724185268}"/>
          </ac:spMkLst>
        </pc:spChg>
      </pc:sldChg>
      <pc:sldChg chg="add del">
        <pc:chgData name="Amalia Casado" userId="97a6fc01-f060-4ae7-9138-0a1e31e31b0d" providerId="ADAL" clId="{364346C2-887B-4097-A1C8-1995AC20120B}" dt="2024-08-29T19:33:02.998" v="91"/>
        <pc:sldMkLst>
          <pc:docMk/>
          <pc:sldMk cId="3426248146" sldId="1237"/>
        </pc:sldMkLst>
      </pc:sldChg>
      <pc:sldChg chg="addSp delSp modSp mod">
        <pc:chgData name="Amalia Casado" userId="97a6fc01-f060-4ae7-9138-0a1e31e31b0d" providerId="ADAL" clId="{364346C2-887B-4097-A1C8-1995AC20120B}" dt="2024-08-29T19:26:44.673" v="40"/>
        <pc:sldMkLst>
          <pc:docMk/>
          <pc:sldMk cId="2755449633" sldId="1239"/>
        </pc:sldMkLst>
        <pc:spChg chg="add mod">
          <ac:chgData name="Amalia Casado" userId="97a6fc01-f060-4ae7-9138-0a1e31e31b0d" providerId="ADAL" clId="{364346C2-887B-4097-A1C8-1995AC20120B}" dt="2024-08-29T19:26:44.673" v="40"/>
          <ac:spMkLst>
            <pc:docMk/>
            <pc:sldMk cId="2755449633" sldId="1239"/>
            <ac:spMk id="2" creationId="{6E39BBA7-5EB2-49CF-EA1E-110EBF4E9512}"/>
          </ac:spMkLst>
        </pc:spChg>
        <pc:spChg chg="add mod">
          <ac:chgData name="Amalia Casado" userId="97a6fc01-f060-4ae7-9138-0a1e31e31b0d" providerId="ADAL" clId="{364346C2-887B-4097-A1C8-1995AC20120B}" dt="2024-08-29T19:26:44.673" v="40"/>
          <ac:spMkLst>
            <pc:docMk/>
            <pc:sldMk cId="2755449633" sldId="1239"/>
            <ac:spMk id="4" creationId="{815C8B4A-5EE1-8CE3-4C26-6BDE8ED08F1B}"/>
          </ac:spMkLst>
        </pc:spChg>
        <pc:spChg chg="del">
          <ac:chgData name="Amalia Casado" userId="97a6fc01-f060-4ae7-9138-0a1e31e31b0d" providerId="ADAL" clId="{364346C2-887B-4097-A1C8-1995AC20120B}" dt="2024-08-29T19:26:44.496" v="39" actId="478"/>
          <ac:spMkLst>
            <pc:docMk/>
            <pc:sldMk cId="2755449633" sldId="1239"/>
            <ac:spMk id="5" creationId="{2E9FF266-0A6E-4C8F-3DA0-BD2260BFF8A5}"/>
          </ac:spMkLst>
        </pc:spChg>
        <pc:spChg chg="add mod">
          <ac:chgData name="Amalia Casado" userId="97a6fc01-f060-4ae7-9138-0a1e31e31b0d" providerId="ADAL" clId="{364346C2-887B-4097-A1C8-1995AC20120B}" dt="2024-08-29T19:26:44.673" v="40"/>
          <ac:spMkLst>
            <pc:docMk/>
            <pc:sldMk cId="2755449633" sldId="1239"/>
            <ac:spMk id="6" creationId="{46CCC1BF-8746-85F8-32F3-2E17D552F26E}"/>
          </ac:spMkLst>
        </pc:spChg>
        <pc:spChg chg="del">
          <ac:chgData name="Amalia Casado" userId="97a6fc01-f060-4ae7-9138-0a1e31e31b0d" providerId="ADAL" clId="{364346C2-887B-4097-A1C8-1995AC20120B}" dt="2024-08-29T19:26:44.496" v="39" actId="478"/>
          <ac:spMkLst>
            <pc:docMk/>
            <pc:sldMk cId="2755449633" sldId="1239"/>
            <ac:spMk id="7" creationId="{23CC4B16-B90F-FF96-D68C-28977FE65C03}"/>
          </ac:spMkLst>
        </pc:spChg>
        <pc:spChg chg="del">
          <ac:chgData name="Amalia Casado" userId="97a6fc01-f060-4ae7-9138-0a1e31e31b0d" providerId="ADAL" clId="{364346C2-887B-4097-A1C8-1995AC20120B}" dt="2024-08-29T19:26:44.496" v="39" actId="478"/>
          <ac:spMkLst>
            <pc:docMk/>
            <pc:sldMk cId="2755449633" sldId="1239"/>
            <ac:spMk id="8" creationId="{96654917-0BAF-7FE3-1F25-C2DBE2C93CC9}"/>
          </ac:spMkLst>
        </pc:spChg>
        <pc:spChg chg="del">
          <ac:chgData name="Amalia Casado" userId="97a6fc01-f060-4ae7-9138-0a1e31e31b0d" providerId="ADAL" clId="{364346C2-887B-4097-A1C8-1995AC20120B}" dt="2024-08-29T19:26:44.496" v="39" actId="478"/>
          <ac:spMkLst>
            <pc:docMk/>
            <pc:sldMk cId="2755449633" sldId="1239"/>
            <ac:spMk id="9" creationId="{10C5DFCC-BFDC-AC32-C766-A45598BEE668}"/>
          </ac:spMkLst>
        </pc:spChg>
        <pc:spChg chg="add mod">
          <ac:chgData name="Amalia Casado" userId="97a6fc01-f060-4ae7-9138-0a1e31e31b0d" providerId="ADAL" clId="{364346C2-887B-4097-A1C8-1995AC20120B}" dt="2024-08-29T19:26:44.673" v="40"/>
          <ac:spMkLst>
            <pc:docMk/>
            <pc:sldMk cId="2755449633" sldId="1239"/>
            <ac:spMk id="11" creationId="{CE13E0A0-9FB8-7AF2-34E9-90BB01ACF792}"/>
          </ac:spMkLst>
        </pc:spChg>
        <pc:spChg chg="add mod">
          <ac:chgData name="Amalia Casado" userId="97a6fc01-f060-4ae7-9138-0a1e31e31b0d" providerId="ADAL" clId="{364346C2-887B-4097-A1C8-1995AC20120B}" dt="2024-08-29T19:26:44.673" v="40"/>
          <ac:spMkLst>
            <pc:docMk/>
            <pc:sldMk cId="2755449633" sldId="1239"/>
            <ac:spMk id="12" creationId="{5B9CBBC5-C506-1B86-6D9B-C411AA9A95CF}"/>
          </ac:spMkLst>
        </pc:spChg>
        <pc:spChg chg="del">
          <ac:chgData name="Amalia Casado" userId="97a6fc01-f060-4ae7-9138-0a1e31e31b0d" providerId="ADAL" clId="{364346C2-887B-4097-A1C8-1995AC20120B}" dt="2024-08-29T19:26:44.496" v="39" actId="478"/>
          <ac:spMkLst>
            <pc:docMk/>
            <pc:sldMk cId="2755449633" sldId="1239"/>
            <ac:spMk id="15" creationId="{9ECA5FD2-A9C1-E008-F023-EB70E38F15C4}"/>
          </ac:spMkLst>
        </pc:spChg>
        <pc:spChg chg="add mod">
          <ac:chgData name="Amalia Casado" userId="97a6fc01-f060-4ae7-9138-0a1e31e31b0d" providerId="ADAL" clId="{364346C2-887B-4097-A1C8-1995AC20120B}" dt="2024-08-29T19:26:44.673" v="40"/>
          <ac:spMkLst>
            <pc:docMk/>
            <pc:sldMk cId="2755449633" sldId="1239"/>
            <ac:spMk id="16" creationId="{5DF4CF46-3E7B-3ACA-FDCE-E4FDD2DA7FDA}"/>
          </ac:spMkLst>
        </pc:spChg>
        <pc:spChg chg="add mod">
          <ac:chgData name="Amalia Casado" userId="97a6fc01-f060-4ae7-9138-0a1e31e31b0d" providerId="ADAL" clId="{364346C2-887B-4097-A1C8-1995AC20120B}" dt="2024-08-29T19:26:44.673" v="40"/>
          <ac:spMkLst>
            <pc:docMk/>
            <pc:sldMk cId="2755449633" sldId="1239"/>
            <ac:spMk id="17" creationId="{3FED2EE3-1E90-B5ED-4FF0-49640751E609}"/>
          </ac:spMkLst>
        </pc:spChg>
        <pc:picChg chg="del">
          <ac:chgData name="Amalia Casado" userId="97a6fc01-f060-4ae7-9138-0a1e31e31b0d" providerId="ADAL" clId="{364346C2-887B-4097-A1C8-1995AC20120B}" dt="2024-08-29T19:26:44.496" v="39" actId="478"/>
          <ac:picMkLst>
            <pc:docMk/>
            <pc:sldMk cId="2755449633" sldId="1239"/>
            <ac:picMk id="13" creationId="{FEF8CA2F-B6B5-40E2-8D6F-DA30C81B7667}"/>
          </ac:picMkLst>
        </pc:picChg>
      </pc:sldChg>
      <pc:sldChg chg="addSp delSp modSp mod">
        <pc:chgData name="Amalia Casado" userId="97a6fc01-f060-4ae7-9138-0a1e31e31b0d" providerId="ADAL" clId="{364346C2-887B-4097-A1C8-1995AC20120B}" dt="2024-08-29T19:27:01.553" v="47"/>
        <pc:sldMkLst>
          <pc:docMk/>
          <pc:sldMk cId="2064983430" sldId="1240"/>
        </pc:sldMkLst>
        <pc:spChg chg="del">
          <ac:chgData name="Amalia Casado" userId="97a6fc01-f060-4ae7-9138-0a1e31e31b0d" providerId="ADAL" clId="{364346C2-887B-4097-A1C8-1995AC20120B}" dt="2024-08-29T19:27:01.385" v="46" actId="478"/>
          <ac:spMkLst>
            <pc:docMk/>
            <pc:sldMk cId="2064983430" sldId="1240"/>
            <ac:spMk id="2" creationId="{F18CA56E-3937-8013-E90D-F34120E4E527}"/>
          </ac:spMkLst>
        </pc:spChg>
        <pc:spChg chg="del">
          <ac:chgData name="Amalia Casado" userId="97a6fc01-f060-4ae7-9138-0a1e31e31b0d" providerId="ADAL" clId="{364346C2-887B-4097-A1C8-1995AC20120B}" dt="2024-08-29T19:27:01.385" v="46" actId="478"/>
          <ac:spMkLst>
            <pc:docMk/>
            <pc:sldMk cId="2064983430" sldId="1240"/>
            <ac:spMk id="4" creationId="{F5CE43EB-E557-7DAE-31EB-5C4D14B8525F}"/>
          </ac:spMkLst>
        </pc:spChg>
        <pc:spChg chg="add mod">
          <ac:chgData name="Amalia Casado" userId="97a6fc01-f060-4ae7-9138-0a1e31e31b0d" providerId="ADAL" clId="{364346C2-887B-4097-A1C8-1995AC20120B}" dt="2024-08-29T19:27:01.553" v="47"/>
          <ac:spMkLst>
            <pc:docMk/>
            <pc:sldMk cId="2064983430" sldId="1240"/>
            <ac:spMk id="5" creationId="{924F379E-0CBC-C189-2B75-479FC31D379C}"/>
          </ac:spMkLst>
        </pc:spChg>
        <pc:spChg chg="del">
          <ac:chgData name="Amalia Casado" userId="97a6fc01-f060-4ae7-9138-0a1e31e31b0d" providerId="ADAL" clId="{364346C2-887B-4097-A1C8-1995AC20120B}" dt="2024-08-29T19:27:01.385" v="46" actId="478"/>
          <ac:spMkLst>
            <pc:docMk/>
            <pc:sldMk cId="2064983430" sldId="1240"/>
            <ac:spMk id="6" creationId="{FFB1F960-6F0F-90E3-E9D6-73D4E71165D6}"/>
          </ac:spMkLst>
        </pc:spChg>
        <pc:spChg chg="add mod">
          <ac:chgData name="Amalia Casado" userId="97a6fc01-f060-4ae7-9138-0a1e31e31b0d" providerId="ADAL" clId="{364346C2-887B-4097-A1C8-1995AC20120B}" dt="2024-08-29T19:27:01.553" v="47"/>
          <ac:spMkLst>
            <pc:docMk/>
            <pc:sldMk cId="2064983430" sldId="1240"/>
            <ac:spMk id="7" creationId="{12F85794-83C0-4031-F74C-3400C0C96D8F}"/>
          </ac:spMkLst>
        </pc:spChg>
        <pc:spChg chg="add mod">
          <ac:chgData name="Amalia Casado" userId="97a6fc01-f060-4ae7-9138-0a1e31e31b0d" providerId="ADAL" clId="{364346C2-887B-4097-A1C8-1995AC20120B}" dt="2024-08-29T19:27:01.553" v="47"/>
          <ac:spMkLst>
            <pc:docMk/>
            <pc:sldMk cId="2064983430" sldId="1240"/>
            <ac:spMk id="8" creationId="{DEBC7F63-1BE9-0280-EEF6-C4477CEBA039}"/>
          </ac:spMkLst>
        </pc:spChg>
        <pc:spChg chg="add mod">
          <ac:chgData name="Amalia Casado" userId="97a6fc01-f060-4ae7-9138-0a1e31e31b0d" providerId="ADAL" clId="{364346C2-887B-4097-A1C8-1995AC20120B}" dt="2024-08-29T19:27:01.553" v="47"/>
          <ac:spMkLst>
            <pc:docMk/>
            <pc:sldMk cId="2064983430" sldId="1240"/>
            <ac:spMk id="9" creationId="{C8FFF9EC-745D-1399-C9D1-B51AC88FF72E}"/>
          </ac:spMkLst>
        </pc:spChg>
        <pc:spChg chg="del">
          <ac:chgData name="Amalia Casado" userId="97a6fc01-f060-4ae7-9138-0a1e31e31b0d" providerId="ADAL" clId="{364346C2-887B-4097-A1C8-1995AC20120B}" dt="2024-08-29T19:27:01.385" v="46" actId="478"/>
          <ac:spMkLst>
            <pc:docMk/>
            <pc:sldMk cId="2064983430" sldId="1240"/>
            <ac:spMk id="10" creationId="{957AF1C3-F93D-B1DB-EA0D-00B334F4625C}"/>
          </ac:spMkLst>
        </pc:spChg>
        <pc:spChg chg="add mod">
          <ac:chgData name="Amalia Casado" userId="97a6fc01-f060-4ae7-9138-0a1e31e31b0d" providerId="ADAL" clId="{364346C2-887B-4097-A1C8-1995AC20120B}" dt="2024-08-29T19:27:01.553" v="47"/>
          <ac:spMkLst>
            <pc:docMk/>
            <pc:sldMk cId="2064983430" sldId="1240"/>
            <ac:spMk id="12" creationId="{6AE3DF12-20C0-6346-7B63-AF58CACB71ED}"/>
          </ac:spMkLst>
        </pc:spChg>
        <pc:spChg chg="del">
          <ac:chgData name="Amalia Casado" userId="97a6fc01-f060-4ae7-9138-0a1e31e31b0d" providerId="ADAL" clId="{364346C2-887B-4097-A1C8-1995AC20120B}" dt="2024-08-29T19:27:01.385" v="46" actId="478"/>
          <ac:spMkLst>
            <pc:docMk/>
            <pc:sldMk cId="2064983430" sldId="1240"/>
            <ac:spMk id="13" creationId="{7AD0492C-820E-97B5-3AE5-07ED87BB7025}"/>
          </ac:spMkLst>
        </pc:spChg>
        <pc:spChg chg="add mod">
          <ac:chgData name="Amalia Casado" userId="97a6fc01-f060-4ae7-9138-0a1e31e31b0d" providerId="ADAL" clId="{364346C2-887B-4097-A1C8-1995AC20120B}" dt="2024-08-29T19:27:01.553" v="47"/>
          <ac:spMkLst>
            <pc:docMk/>
            <pc:sldMk cId="2064983430" sldId="1240"/>
            <ac:spMk id="14" creationId="{A869643B-B51C-821C-17DC-CECE5E5D3689}"/>
          </ac:spMkLst>
        </pc:spChg>
        <pc:spChg chg="add mod">
          <ac:chgData name="Amalia Casado" userId="97a6fc01-f060-4ae7-9138-0a1e31e31b0d" providerId="ADAL" clId="{364346C2-887B-4097-A1C8-1995AC20120B}" dt="2024-08-29T19:27:01.553" v="47"/>
          <ac:spMkLst>
            <pc:docMk/>
            <pc:sldMk cId="2064983430" sldId="1240"/>
            <ac:spMk id="15" creationId="{3DF0B754-74EF-C179-D893-98A9B8B18DEC}"/>
          </ac:spMkLst>
        </pc:spChg>
      </pc:sldChg>
      <pc:sldChg chg="addSp delSp modSp mod">
        <pc:chgData name="Amalia Casado" userId="97a6fc01-f060-4ae7-9138-0a1e31e31b0d" providerId="ADAL" clId="{364346C2-887B-4097-A1C8-1995AC20120B}" dt="2024-08-29T19:26:05.141" v="22"/>
        <pc:sldMkLst>
          <pc:docMk/>
          <pc:sldMk cId="648496726" sldId="1241"/>
        </pc:sldMkLst>
        <pc:spChg chg="del">
          <ac:chgData name="Amalia Casado" userId="97a6fc01-f060-4ae7-9138-0a1e31e31b0d" providerId="ADAL" clId="{364346C2-887B-4097-A1C8-1995AC20120B}" dt="2024-08-29T19:26:04.964" v="21" actId="478"/>
          <ac:spMkLst>
            <pc:docMk/>
            <pc:sldMk cId="648496726" sldId="1241"/>
            <ac:spMk id="7" creationId="{E1F13653-F508-7EEA-3623-7651EDF29F57}"/>
          </ac:spMkLst>
        </pc:spChg>
        <pc:spChg chg="add mod">
          <ac:chgData name="Amalia Casado" userId="97a6fc01-f060-4ae7-9138-0a1e31e31b0d" providerId="ADAL" clId="{364346C2-887B-4097-A1C8-1995AC20120B}" dt="2024-08-29T19:26:05.141" v="22"/>
          <ac:spMkLst>
            <pc:docMk/>
            <pc:sldMk cId="648496726" sldId="1241"/>
            <ac:spMk id="8" creationId="{8E2A418C-FAFF-8E2E-D173-68A171BB94D3}"/>
          </ac:spMkLst>
        </pc:spChg>
        <pc:spChg chg="del">
          <ac:chgData name="Amalia Casado" userId="97a6fc01-f060-4ae7-9138-0a1e31e31b0d" providerId="ADAL" clId="{364346C2-887B-4097-A1C8-1995AC20120B}" dt="2024-08-29T19:26:04.964" v="21" actId="478"/>
          <ac:spMkLst>
            <pc:docMk/>
            <pc:sldMk cId="648496726" sldId="1241"/>
            <ac:spMk id="9" creationId="{EA4FAB2E-FBBA-25C5-2FB8-FDE68D6D9376}"/>
          </ac:spMkLst>
        </pc:spChg>
        <pc:spChg chg="add mod">
          <ac:chgData name="Amalia Casado" userId="97a6fc01-f060-4ae7-9138-0a1e31e31b0d" providerId="ADAL" clId="{364346C2-887B-4097-A1C8-1995AC20120B}" dt="2024-08-29T19:26:05.141" v="22"/>
          <ac:spMkLst>
            <pc:docMk/>
            <pc:sldMk cId="648496726" sldId="1241"/>
            <ac:spMk id="10" creationId="{63BB05F9-3C77-514D-A035-612A3B3586E3}"/>
          </ac:spMkLst>
        </pc:spChg>
        <pc:spChg chg="del">
          <ac:chgData name="Amalia Casado" userId="97a6fc01-f060-4ae7-9138-0a1e31e31b0d" providerId="ADAL" clId="{364346C2-887B-4097-A1C8-1995AC20120B}" dt="2024-08-29T19:26:04.964" v="21" actId="478"/>
          <ac:spMkLst>
            <pc:docMk/>
            <pc:sldMk cId="648496726" sldId="1241"/>
            <ac:spMk id="11" creationId="{80D40D78-EA6B-D0C8-AAE4-663214ECD004}"/>
          </ac:spMkLst>
        </pc:spChg>
        <pc:spChg chg="add mod">
          <ac:chgData name="Amalia Casado" userId="97a6fc01-f060-4ae7-9138-0a1e31e31b0d" providerId="ADAL" clId="{364346C2-887B-4097-A1C8-1995AC20120B}" dt="2024-08-29T19:26:05.141" v="22"/>
          <ac:spMkLst>
            <pc:docMk/>
            <pc:sldMk cId="648496726" sldId="1241"/>
            <ac:spMk id="17" creationId="{F99E7DD5-12D0-1CE6-5AC7-A01DFE2FDE3A}"/>
          </ac:spMkLst>
        </pc:spChg>
        <pc:spChg chg="add mod">
          <ac:chgData name="Amalia Casado" userId="97a6fc01-f060-4ae7-9138-0a1e31e31b0d" providerId="ADAL" clId="{364346C2-887B-4097-A1C8-1995AC20120B}" dt="2024-08-29T19:26:05.141" v="22"/>
          <ac:spMkLst>
            <pc:docMk/>
            <pc:sldMk cId="648496726" sldId="1241"/>
            <ac:spMk id="18" creationId="{1FBE8A2B-9828-0532-578B-884536CDD7BA}"/>
          </ac:spMkLst>
        </pc:spChg>
        <pc:spChg chg="add mod">
          <ac:chgData name="Amalia Casado" userId="97a6fc01-f060-4ae7-9138-0a1e31e31b0d" providerId="ADAL" clId="{364346C2-887B-4097-A1C8-1995AC20120B}" dt="2024-08-29T19:26:05.141" v="22"/>
          <ac:spMkLst>
            <pc:docMk/>
            <pc:sldMk cId="648496726" sldId="1241"/>
            <ac:spMk id="19" creationId="{810F5BC2-9BE1-ED44-4D72-83999D068084}"/>
          </ac:spMkLst>
        </pc:spChg>
        <pc:spChg chg="del">
          <ac:chgData name="Amalia Casado" userId="97a6fc01-f060-4ae7-9138-0a1e31e31b0d" providerId="ADAL" clId="{364346C2-887B-4097-A1C8-1995AC20120B}" dt="2024-08-29T19:26:04.964" v="21" actId="478"/>
          <ac:spMkLst>
            <pc:docMk/>
            <pc:sldMk cId="648496726" sldId="1241"/>
            <ac:spMk id="21" creationId="{7E0B3EAC-73F5-C5B7-8AA2-D173488C5D19}"/>
          </ac:spMkLst>
        </pc:spChg>
        <pc:spChg chg="add mod">
          <ac:chgData name="Amalia Casado" userId="97a6fc01-f060-4ae7-9138-0a1e31e31b0d" providerId="ADAL" clId="{364346C2-887B-4097-A1C8-1995AC20120B}" dt="2024-08-29T19:26:05.141" v="22"/>
          <ac:spMkLst>
            <pc:docMk/>
            <pc:sldMk cId="648496726" sldId="1241"/>
            <ac:spMk id="23" creationId="{7A509C7E-5653-C822-5536-55944278CD83}"/>
          </ac:spMkLst>
        </pc:spChg>
        <pc:spChg chg="del">
          <ac:chgData name="Amalia Casado" userId="97a6fc01-f060-4ae7-9138-0a1e31e31b0d" providerId="ADAL" clId="{364346C2-887B-4097-A1C8-1995AC20120B}" dt="2024-08-29T19:26:04.964" v="21" actId="478"/>
          <ac:spMkLst>
            <pc:docMk/>
            <pc:sldMk cId="648496726" sldId="1241"/>
            <ac:spMk id="24" creationId="{454EF487-0AB6-A6EA-BE2C-24721EC9849F}"/>
          </ac:spMkLst>
        </pc:spChg>
        <pc:spChg chg="add mod">
          <ac:chgData name="Amalia Casado" userId="97a6fc01-f060-4ae7-9138-0a1e31e31b0d" providerId="ADAL" clId="{364346C2-887B-4097-A1C8-1995AC20120B}" dt="2024-08-29T19:26:05.141" v="22"/>
          <ac:spMkLst>
            <pc:docMk/>
            <pc:sldMk cId="648496726" sldId="1241"/>
            <ac:spMk id="26" creationId="{BEE8A9F1-5E1B-DA0F-7F80-DC20098E969E}"/>
          </ac:spMkLst>
        </pc:spChg>
      </pc:sldChg>
      <pc:sldChg chg="addSp delSp modSp mod">
        <pc:chgData name="Amalia Casado" userId="97a6fc01-f060-4ae7-9138-0a1e31e31b0d" providerId="ADAL" clId="{364346C2-887B-4097-A1C8-1995AC20120B}" dt="2024-08-29T19:25:52.149" v="16" actId="207"/>
        <pc:sldMkLst>
          <pc:docMk/>
          <pc:sldMk cId="3751339350" sldId="1242"/>
        </pc:sldMkLst>
        <pc:spChg chg="add mod">
          <ac:chgData name="Amalia Casado" userId="97a6fc01-f060-4ae7-9138-0a1e31e31b0d" providerId="ADAL" clId="{364346C2-887B-4097-A1C8-1995AC20120B}" dt="2024-08-29T19:25:43.896" v="15"/>
          <ac:spMkLst>
            <pc:docMk/>
            <pc:sldMk cId="3751339350" sldId="1242"/>
            <ac:spMk id="2" creationId="{B798ED56-84F3-F2C9-3F0E-8570BAEE5464}"/>
          </ac:spMkLst>
        </pc:spChg>
        <pc:spChg chg="add mod">
          <ac:chgData name="Amalia Casado" userId="97a6fc01-f060-4ae7-9138-0a1e31e31b0d" providerId="ADAL" clId="{364346C2-887B-4097-A1C8-1995AC20120B}" dt="2024-08-29T19:25:43.896" v="15"/>
          <ac:spMkLst>
            <pc:docMk/>
            <pc:sldMk cId="3751339350" sldId="1242"/>
            <ac:spMk id="3" creationId="{A803DA5A-7971-A76C-3EF0-8DEF97644CCC}"/>
          </ac:spMkLst>
        </pc:spChg>
        <pc:spChg chg="del">
          <ac:chgData name="Amalia Casado" userId="97a6fc01-f060-4ae7-9138-0a1e31e31b0d" providerId="ADAL" clId="{364346C2-887B-4097-A1C8-1995AC20120B}" dt="2024-08-29T19:25:43.740" v="14" actId="478"/>
          <ac:spMkLst>
            <pc:docMk/>
            <pc:sldMk cId="3751339350" sldId="1242"/>
            <ac:spMk id="6" creationId="{F6C80FC2-88B2-8696-5D84-6593AA1ED455}"/>
          </ac:spMkLst>
        </pc:spChg>
        <pc:spChg chg="del">
          <ac:chgData name="Amalia Casado" userId="97a6fc01-f060-4ae7-9138-0a1e31e31b0d" providerId="ADAL" clId="{364346C2-887B-4097-A1C8-1995AC20120B}" dt="2024-08-29T19:25:43.740" v="14" actId="478"/>
          <ac:spMkLst>
            <pc:docMk/>
            <pc:sldMk cId="3751339350" sldId="1242"/>
            <ac:spMk id="8" creationId="{1AD78D97-D01D-EF7A-A762-DA07FC987599}"/>
          </ac:spMkLst>
        </pc:spChg>
        <pc:spChg chg="del">
          <ac:chgData name="Amalia Casado" userId="97a6fc01-f060-4ae7-9138-0a1e31e31b0d" providerId="ADAL" clId="{364346C2-887B-4097-A1C8-1995AC20120B}" dt="2024-08-29T19:25:43.740" v="14" actId="478"/>
          <ac:spMkLst>
            <pc:docMk/>
            <pc:sldMk cId="3751339350" sldId="1242"/>
            <ac:spMk id="9" creationId="{7DCF5EE6-1C54-36C2-2CAB-598B3F18DD7C}"/>
          </ac:spMkLst>
        </pc:spChg>
        <pc:spChg chg="add mod">
          <ac:chgData name="Amalia Casado" userId="97a6fc01-f060-4ae7-9138-0a1e31e31b0d" providerId="ADAL" clId="{364346C2-887B-4097-A1C8-1995AC20120B}" dt="2024-08-29T19:25:43.896" v="15"/>
          <ac:spMkLst>
            <pc:docMk/>
            <pc:sldMk cId="3751339350" sldId="1242"/>
            <ac:spMk id="10" creationId="{04569289-2A65-4286-E095-FC564FB01DF0}"/>
          </ac:spMkLst>
        </pc:spChg>
        <pc:spChg chg="add mod">
          <ac:chgData name="Amalia Casado" userId="97a6fc01-f060-4ae7-9138-0a1e31e31b0d" providerId="ADAL" clId="{364346C2-887B-4097-A1C8-1995AC20120B}" dt="2024-08-29T19:25:43.896" v="15"/>
          <ac:spMkLst>
            <pc:docMk/>
            <pc:sldMk cId="3751339350" sldId="1242"/>
            <ac:spMk id="11" creationId="{DE8AFBED-ED63-56A1-1AC2-F8F7C07755DC}"/>
          </ac:spMkLst>
        </pc:spChg>
        <pc:spChg chg="add mod">
          <ac:chgData name="Amalia Casado" userId="97a6fc01-f060-4ae7-9138-0a1e31e31b0d" providerId="ADAL" clId="{364346C2-887B-4097-A1C8-1995AC20120B}" dt="2024-08-29T19:25:52.149" v="16" actId="207"/>
          <ac:spMkLst>
            <pc:docMk/>
            <pc:sldMk cId="3751339350" sldId="1242"/>
            <ac:spMk id="15" creationId="{39AE710B-6FF6-695C-60F3-775E5ED77448}"/>
          </ac:spMkLst>
        </pc:spChg>
        <pc:spChg chg="del">
          <ac:chgData name="Amalia Casado" userId="97a6fc01-f060-4ae7-9138-0a1e31e31b0d" providerId="ADAL" clId="{364346C2-887B-4097-A1C8-1995AC20120B}" dt="2024-08-29T19:25:43.740" v="14" actId="478"/>
          <ac:spMkLst>
            <pc:docMk/>
            <pc:sldMk cId="3751339350" sldId="1242"/>
            <ac:spMk id="16" creationId="{F8618720-BB6F-2C6C-AB7A-8F41AB3EFA10}"/>
          </ac:spMkLst>
        </pc:spChg>
        <pc:spChg chg="add mod">
          <ac:chgData name="Amalia Casado" userId="97a6fc01-f060-4ae7-9138-0a1e31e31b0d" providerId="ADAL" clId="{364346C2-887B-4097-A1C8-1995AC20120B}" dt="2024-08-29T19:25:52.149" v="16" actId="207"/>
          <ac:spMkLst>
            <pc:docMk/>
            <pc:sldMk cId="3751339350" sldId="1242"/>
            <ac:spMk id="17" creationId="{5E4F1CF0-1888-4125-4124-3FB539FC38F5}"/>
          </ac:spMkLst>
        </pc:spChg>
        <pc:spChg chg="add mod">
          <ac:chgData name="Amalia Casado" userId="97a6fc01-f060-4ae7-9138-0a1e31e31b0d" providerId="ADAL" clId="{364346C2-887B-4097-A1C8-1995AC20120B}" dt="2024-08-29T19:25:52.149" v="16" actId="207"/>
          <ac:spMkLst>
            <pc:docMk/>
            <pc:sldMk cId="3751339350" sldId="1242"/>
            <ac:spMk id="18" creationId="{6051E3BE-E9D2-36B3-0E4B-16072AA7A482}"/>
          </ac:spMkLst>
        </pc:spChg>
        <pc:spChg chg="del">
          <ac:chgData name="Amalia Casado" userId="97a6fc01-f060-4ae7-9138-0a1e31e31b0d" providerId="ADAL" clId="{364346C2-887B-4097-A1C8-1995AC20120B}" dt="2024-08-29T19:25:43.740" v="14" actId="478"/>
          <ac:spMkLst>
            <pc:docMk/>
            <pc:sldMk cId="3751339350" sldId="1242"/>
            <ac:spMk id="21" creationId="{153FD9D8-6FDF-192B-CF7D-46BBFAD9C450}"/>
          </ac:spMkLst>
        </pc:spChg>
        <pc:picChg chg="del">
          <ac:chgData name="Amalia Casado" userId="97a6fc01-f060-4ae7-9138-0a1e31e31b0d" providerId="ADAL" clId="{364346C2-887B-4097-A1C8-1995AC20120B}" dt="2024-08-29T19:25:43.740" v="14" actId="478"/>
          <ac:picMkLst>
            <pc:docMk/>
            <pc:sldMk cId="3751339350" sldId="1242"/>
            <ac:picMk id="20" creationId="{7F11D552-8F50-97F1-B802-F325CEE03372}"/>
          </ac:picMkLst>
        </pc:picChg>
      </pc:sldChg>
      <pc:sldChg chg="add">
        <pc:chgData name="Amalia Casado" userId="97a6fc01-f060-4ae7-9138-0a1e31e31b0d" providerId="ADAL" clId="{364346C2-887B-4097-A1C8-1995AC20120B}" dt="2024-08-29T19:28:05.843" v="49"/>
        <pc:sldMkLst>
          <pc:docMk/>
          <pc:sldMk cId="2463818793" sldId="1243"/>
        </pc:sldMkLst>
      </pc:sldChg>
      <pc:sldChg chg="addSp delSp modSp mod">
        <pc:chgData name="Amalia Casado" userId="97a6fc01-f060-4ae7-9138-0a1e31e31b0d" providerId="ADAL" clId="{364346C2-887B-4097-A1C8-1995AC20120B}" dt="2024-08-29T19:26:28.716" v="32"/>
        <pc:sldMkLst>
          <pc:docMk/>
          <pc:sldMk cId="2604617235" sldId="1253"/>
        </pc:sldMkLst>
        <pc:spChg chg="del">
          <ac:chgData name="Amalia Casado" userId="97a6fc01-f060-4ae7-9138-0a1e31e31b0d" providerId="ADAL" clId="{364346C2-887B-4097-A1C8-1995AC20120B}" dt="2024-08-29T19:26:28.526" v="31" actId="478"/>
          <ac:spMkLst>
            <pc:docMk/>
            <pc:sldMk cId="2604617235" sldId="1253"/>
            <ac:spMk id="2" creationId="{550DA255-2711-A4D7-26D8-DB18FF0A9134}"/>
          </ac:spMkLst>
        </pc:spChg>
        <pc:spChg chg="del">
          <ac:chgData name="Amalia Casado" userId="97a6fc01-f060-4ae7-9138-0a1e31e31b0d" providerId="ADAL" clId="{364346C2-887B-4097-A1C8-1995AC20120B}" dt="2024-08-29T19:26:28.526" v="31" actId="478"/>
          <ac:spMkLst>
            <pc:docMk/>
            <pc:sldMk cId="2604617235" sldId="1253"/>
            <ac:spMk id="4" creationId="{8107DB38-8050-C255-AEFF-894378650873}"/>
          </ac:spMkLst>
        </pc:spChg>
        <pc:spChg chg="add mod">
          <ac:chgData name="Amalia Casado" userId="97a6fc01-f060-4ae7-9138-0a1e31e31b0d" providerId="ADAL" clId="{364346C2-887B-4097-A1C8-1995AC20120B}" dt="2024-08-29T19:26:28.716" v="32"/>
          <ac:spMkLst>
            <pc:docMk/>
            <pc:sldMk cId="2604617235" sldId="1253"/>
            <ac:spMk id="5" creationId="{F2887DE4-75F6-3A79-C39B-57B0A13DC148}"/>
          </ac:spMkLst>
        </pc:spChg>
        <pc:spChg chg="del">
          <ac:chgData name="Amalia Casado" userId="97a6fc01-f060-4ae7-9138-0a1e31e31b0d" providerId="ADAL" clId="{364346C2-887B-4097-A1C8-1995AC20120B}" dt="2024-08-29T19:26:28.526" v="31" actId="478"/>
          <ac:spMkLst>
            <pc:docMk/>
            <pc:sldMk cId="2604617235" sldId="1253"/>
            <ac:spMk id="6" creationId="{B6E2F818-91E7-21A2-6519-067EC1447B8B}"/>
          </ac:spMkLst>
        </pc:spChg>
        <pc:spChg chg="add mod">
          <ac:chgData name="Amalia Casado" userId="97a6fc01-f060-4ae7-9138-0a1e31e31b0d" providerId="ADAL" clId="{364346C2-887B-4097-A1C8-1995AC20120B}" dt="2024-08-29T19:26:28.716" v="32"/>
          <ac:spMkLst>
            <pc:docMk/>
            <pc:sldMk cId="2604617235" sldId="1253"/>
            <ac:spMk id="7" creationId="{7F899864-7A16-2C38-A187-E7B08BD8D169}"/>
          </ac:spMkLst>
        </pc:spChg>
        <pc:spChg chg="add mod">
          <ac:chgData name="Amalia Casado" userId="97a6fc01-f060-4ae7-9138-0a1e31e31b0d" providerId="ADAL" clId="{364346C2-887B-4097-A1C8-1995AC20120B}" dt="2024-08-29T19:26:28.716" v="32"/>
          <ac:spMkLst>
            <pc:docMk/>
            <pc:sldMk cId="2604617235" sldId="1253"/>
            <ac:spMk id="8" creationId="{04DA61DA-0B3F-1FD2-7FDA-09F60A440DE0}"/>
          </ac:spMkLst>
        </pc:spChg>
        <pc:spChg chg="add mod">
          <ac:chgData name="Amalia Casado" userId="97a6fc01-f060-4ae7-9138-0a1e31e31b0d" providerId="ADAL" clId="{364346C2-887B-4097-A1C8-1995AC20120B}" dt="2024-08-29T19:26:28.716" v="32"/>
          <ac:spMkLst>
            <pc:docMk/>
            <pc:sldMk cId="2604617235" sldId="1253"/>
            <ac:spMk id="9" creationId="{367E3D9A-2997-D56B-306C-320B9A2BC318}"/>
          </ac:spMkLst>
        </pc:spChg>
        <pc:spChg chg="del">
          <ac:chgData name="Amalia Casado" userId="97a6fc01-f060-4ae7-9138-0a1e31e31b0d" providerId="ADAL" clId="{364346C2-887B-4097-A1C8-1995AC20120B}" dt="2024-08-29T19:26:28.526" v="31" actId="478"/>
          <ac:spMkLst>
            <pc:docMk/>
            <pc:sldMk cId="2604617235" sldId="1253"/>
            <ac:spMk id="10" creationId="{B11C98E9-02C6-18F3-86B8-DC268521EDDC}"/>
          </ac:spMkLst>
        </pc:spChg>
        <pc:spChg chg="del">
          <ac:chgData name="Amalia Casado" userId="97a6fc01-f060-4ae7-9138-0a1e31e31b0d" providerId="ADAL" clId="{364346C2-887B-4097-A1C8-1995AC20120B}" dt="2024-08-29T19:26:28.526" v="31" actId="478"/>
          <ac:spMkLst>
            <pc:docMk/>
            <pc:sldMk cId="2604617235" sldId="1253"/>
            <ac:spMk id="12" creationId="{5250E8E3-26F8-E09F-619A-86399ACBC4C8}"/>
          </ac:spMkLst>
        </pc:spChg>
        <pc:spChg chg="add mod">
          <ac:chgData name="Amalia Casado" userId="97a6fc01-f060-4ae7-9138-0a1e31e31b0d" providerId="ADAL" clId="{364346C2-887B-4097-A1C8-1995AC20120B}" dt="2024-08-29T19:26:28.716" v="32"/>
          <ac:spMkLst>
            <pc:docMk/>
            <pc:sldMk cId="2604617235" sldId="1253"/>
            <ac:spMk id="13" creationId="{A83ECFDA-5627-53FD-BCF7-7F03073F0983}"/>
          </ac:spMkLst>
        </pc:spChg>
        <pc:spChg chg="add mod">
          <ac:chgData name="Amalia Casado" userId="97a6fc01-f060-4ae7-9138-0a1e31e31b0d" providerId="ADAL" clId="{364346C2-887B-4097-A1C8-1995AC20120B}" dt="2024-08-29T19:26:28.716" v="32"/>
          <ac:spMkLst>
            <pc:docMk/>
            <pc:sldMk cId="2604617235" sldId="1253"/>
            <ac:spMk id="14" creationId="{48ECA21F-88AD-4E86-2E83-6ABBC6E57076}"/>
          </ac:spMkLst>
        </pc:spChg>
        <pc:spChg chg="add mod">
          <ac:chgData name="Amalia Casado" userId="97a6fc01-f060-4ae7-9138-0a1e31e31b0d" providerId="ADAL" clId="{364346C2-887B-4097-A1C8-1995AC20120B}" dt="2024-08-29T19:26:28.716" v="32"/>
          <ac:spMkLst>
            <pc:docMk/>
            <pc:sldMk cId="2604617235" sldId="1253"/>
            <ac:spMk id="15" creationId="{6D2A9329-2E25-D71C-1135-6DDC2F9947BB}"/>
          </ac:spMkLst>
        </pc:spChg>
        <pc:picChg chg="del">
          <ac:chgData name="Amalia Casado" userId="97a6fc01-f060-4ae7-9138-0a1e31e31b0d" providerId="ADAL" clId="{364346C2-887B-4097-A1C8-1995AC20120B}" dt="2024-08-29T19:26:28.526" v="31" actId="478"/>
          <ac:picMkLst>
            <pc:docMk/>
            <pc:sldMk cId="2604617235" sldId="1253"/>
            <ac:picMk id="11" creationId="{F67D9639-2B32-66F3-F14F-C433C40412D5}"/>
          </ac:picMkLst>
        </pc:picChg>
      </pc:sldChg>
      <pc:sldChg chg="add">
        <pc:chgData name="Amalia Casado" userId="97a6fc01-f060-4ae7-9138-0a1e31e31b0d" providerId="ADAL" clId="{364346C2-887B-4097-A1C8-1995AC20120B}" dt="2024-08-29T19:30:25.037" v="84"/>
        <pc:sldMkLst>
          <pc:docMk/>
          <pc:sldMk cId="2383861916" sldId="1255"/>
        </pc:sldMkLst>
      </pc:sldChg>
      <pc:sldChg chg="add">
        <pc:chgData name="Amalia Casado" userId="97a6fc01-f060-4ae7-9138-0a1e31e31b0d" providerId="ADAL" clId="{364346C2-887B-4097-A1C8-1995AC20120B}" dt="2024-08-29T19:30:51.074" v="86"/>
        <pc:sldMkLst>
          <pc:docMk/>
          <pc:sldMk cId="1244863018" sldId="1256"/>
        </pc:sldMkLst>
      </pc:sldChg>
      <pc:sldChg chg="addSp delSp modSp mod">
        <pc:chgData name="Amalia Casado" userId="97a6fc01-f060-4ae7-9138-0a1e31e31b0d" providerId="ADAL" clId="{364346C2-887B-4097-A1C8-1995AC20120B}" dt="2024-08-29T19:25:57.073" v="18"/>
        <pc:sldMkLst>
          <pc:docMk/>
          <pc:sldMk cId="2207402536" sldId="1260"/>
        </pc:sldMkLst>
        <pc:spChg chg="del">
          <ac:chgData name="Amalia Casado" userId="97a6fc01-f060-4ae7-9138-0a1e31e31b0d" providerId="ADAL" clId="{364346C2-887B-4097-A1C8-1995AC20120B}" dt="2024-08-29T19:25:56.667" v="17" actId="478"/>
          <ac:spMkLst>
            <pc:docMk/>
            <pc:sldMk cId="2207402536" sldId="1260"/>
            <ac:spMk id="2" creationId="{D51D1770-F712-FB8D-D006-FC90AEC8F117}"/>
          </ac:spMkLst>
        </pc:spChg>
        <pc:spChg chg="del">
          <ac:chgData name="Amalia Casado" userId="97a6fc01-f060-4ae7-9138-0a1e31e31b0d" providerId="ADAL" clId="{364346C2-887B-4097-A1C8-1995AC20120B}" dt="2024-08-29T19:25:56.667" v="17" actId="478"/>
          <ac:spMkLst>
            <pc:docMk/>
            <pc:sldMk cId="2207402536" sldId="1260"/>
            <ac:spMk id="4" creationId="{EBD3F6C9-EA91-C6CE-9E99-76E8ABF4CD39}"/>
          </ac:spMkLst>
        </pc:spChg>
        <pc:spChg chg="del">
          <ac:chgData name="Amalia Casado" userId="97a6fc01-f060-4ae7-9138-0a1e31e31b0d" providerId="ADAL" clId="{364346C2-887B-4097-A1C8-1995AC20120B}" dt="2024-08-29T19:25:56.667" v="17" actId="478"/>
          <ac:spMkLst>
            <pc:docMk/>
            <pc:sldMk cId="2207402536" sldId="1260"/>
            <ac:spMk id="7" creationId="{FE06B59D-913A-12B0-8BDE-870B19B6E664}"/>
          </ac:spMkLst>
        </pc:spChg>
        <pc:spChg chg="del">
          <ac:chgData name="Amalia Casado" userId="97a6fc01-f060-4ae7-9138-0a1e31e31b0d" providerId="ADAL" clId="{364346C2-887B-4097-A1C8-1995AC20120B}" dt="2024-08-29T19:25:56.667" v="17" actId="478"/>
          <ac:spMkLst>
            <pc:docMk/>
            <pc:sldMk cId="2207402536" sldId="1260"/>
            <ac:spMk id="9" creationId="{556D1834-EE42-9959-A4DB-7CEA17EFE2DD}"/>
          </ac:spMkLst>
        </pc:spChg>
        <pc:spChg chg="add mod">
          <ac:chgData name="Amalia Casado" userId="97a6fc01-f060-4ae7-9138-0a1e31e31b0d" providerId="ADAL" clId="{364346C2-887B-4097-A1C8-1995AC20120B}" dt="2024-08-29T19:25:57.073" v="18"/>
          <ac:spMkLst>
            <pc:docMk/>
            <pc:sldMk cId="2207402536" sldId="1260"/>
            <ac:spMk id="10" creationId="{CF4DB186-9F3A-BA69-9CF3-1D1F832E5D2B}"/>
          </ac:spMkLst>
        </pc:spChg>
        <pc:spChg chg="del">
          <ac:chgData name="Amalia Casado" userId="97a6fc01-f060-4ae7-9138-0a1e31e31b0d" providerId="ADAL" clId="{364346C2-887B-4097-A1C8-1995AC20120B}" dt="2024-08-29T19:25:56.667" v="17" actId="478"/>
          <ac:spMkLst>
            <pc:docMk/>
            <pc:sldMk cId="2207402536" sldId="1260"/>
            <ac:spMk id="15" creationId="{78CBCF37-5480-4342-B51B-2F971900CA18}"/>
          </ac:spMkLst>
        </pc:spChg>
        <pc:spChg chg="add mod">
          <ac:chgData name="Amalia Casado" userId="97a6fc01-f060-4ae7-9138-0a1e31e31b0d" providerId="ADAL" clId="{364346C2-887B-4097-A1C8-1995AC20120B}" dt="2024-08-29T19:25:57.073" v="18"/>
          <ac:spMkLst>
            <pc:docMk/>
            <pc:sldMk cId="2207402536" sldId="1260"/>
            <ac:spMk id="17" creationId="{FF41941C-C2A8-98AD-47ED-FBD95CEFB4D3}"/>
          </ac:spMkLst>
        </pc:spChg>
        <pc:spChg chg="add mod">
          <ac:chgData name="Amalia Casado" userId="97a6fc01-f060-4ae7-9138-0a1e31e31b0d" providerId="ADAL" clId="{364346C2-887B-4097-A1C8-1995AC20120B}" dt="2024-08-29T19:25:57.073" v="18"/>
          <ac:spMkLst>
            <pc:docMk/>
            <pc:sldMk cId="2207402536" sldId="1260"/>
            <ac:spMk id="18" creationId="{CD18D5D6-A36C-B366-5E86-48D54D1EA17C}"/>
          </ac:spMkLst>
        </pc:spChg>
        <pc:spChg chg="add mod">
          <ac:chgData name="Amalia Casado" userId="97a6fc01-f060-4ae7-9138-0a1e31e31b0d" providerId="ADAL" clId="{364346C2-887B-4097-A1C8-1995AC20120B}" dt="2024-08-29T19:25:57.073" v="18"/>
          <ac:spMkLst>
            <pc:docMk/>
            <pc:sldMk cId="2207402536" sldId="1260"/>
            <ac:spMk id="19" creationId="{9686C2D6-F6DB-2588-F2AE-65AC4D6CBB47}"/>
          </ac:spMkLst>
        </pc:spChg>
        <pc:spChg chg="add mod">
          <ac:chgData name="Amalia Casado" userId="97a6fc01-f060-4ae7-9138-0a1e31e31b0d" providerId="ADAL" clId="{364346C2-887B-4097-A1C8-1995AC20120B}" dt="2024-08-29T19:25:57.073" v="18"/>
          <ac:spMkLst>
            <pc:docMk/>
            <pc:sldMk cId="2207402536" sldId="1260"/>
            <ac:spMk id="20" creationId="{201446C3-E0CB-135C-DC25-49559A1893BD}"/>
          </ac:spMkLst>
        </pc:spChg>
        <pc:spChg chg="add mod">
          <ac:chgData name="Amalia Casado" userId="97a6fc01-f060-4ae7-9138-0a1e31e31b0d" providerId="ADAL" clId="{364346C2-887B-4097-A1C8-1995AC20120B}" dt="2024-08-29T19:25:57.073" v="18"/>
          <ac:spMkLst>
            <pc:docMk/>
            <pc:sldMk cId="2207402536" sldId="1260"/>
            <ac:spMk id="21" creationId="{E80EB754-187D-D5BD-FBAC-4F278E47BB50}"/>
          </ac:spMkLst>
        </pc:spChg>
        <pc:spChg chg="add mod">
          <ac:chgData name="Amalia Casado" userId="97a6fc01-f060-4ae7-9138-0a1e31e31b0d" providerId="ADAL" clId="{364346C2-887B-4097-A1C8-1995AC20120B}" dt="2024-08-29T19:25:57.073" v="18"/>
          <ac:spMkLst>
            <pc:docMk/>
            <pc:sldMk cId="2207402536" sldId="1260"/>
            <ac:spMk id="22" creationId="{72394153-C237-F392-F37F-8BA46FA72F92}"/>
          </ac:spMkLst>
        </pc:spChg>
      </pc:sldChg>
      <pc:sldChg chg="delSp add setBg delDesignElem">
        <pc:chgData name="Amalia Casado" userId="97a6fc01-f060-4ae7-9138-0a1e31e31b0d" providerId="ADAL" clId="{364346C2-887B-4097-A1C8-1995AC20120B}" dt="2024-08-29T19:24:45.272" v="4"/>
        <pc:sldMkLst>
          <pc:docMk/>
          <pc:sldMk cId="2075910836" sldId="1261"/>
        </pc:sldMkLst>
        <pc:spChg chg="del">
          <ac:chgData name="Amalia Casado" userId="97a6fc01-f060-4ae7-9138-0a1e31e31b0d" providerId="ADAL" clId="{364346C2-887B-4097-A1C8-1995AC20120B}" dt="2024-08-29T19:24:45.272" v="4"/>
          <ac:spMkLst>
            <pc:docMk/>
            <pc:sldMk cId="2075910836" sldId="1261"/>
            <ac:spMk id="8" creationId="{42A4FC2C-047E-45A5-965D-8E1E3BF09BC6}"/>
          </ac:spMkLst>
        </pc:spChg>
      </pc:sldChg>
      <pc:sldChg chg="addSp delSp modSp mod">
        <pc:chgData name="Amalia Casado" userId="97a6fc01-f060-4ae7-9138-0a1e31e31b0d" providerId="ADAL" clId="{364346C2-887B-4097-A1C8-1995AC20120B}" dt="2024-08-29T19:25:29.831" v="9"/>
        <pc:sldMkLst>
          <pc:docMk/>
          <pc:sldMk cId="2237170537" sldId="1262"/>
        </pc:sldMkLst>
        <pc:spChg chg="del">
          <ac:chgData name="Amalia Casado" userId="97a6fc01-f060-4ae7-9138-0a1e31e31b0d" providerId="ADAL" clId="{364346C2-887B-4097-A1C8-1995AC20120B}" dt="2024-08-29T19:25:29.592" v="8" actId="478"/>
          <ac:spMkLst>
            <pc:docMk/>
            <pc:sldMk cId="2237170537" sldId="1262"/>
            <ac:spMk id="2" creationId="{ED480BD8-2C6A-9FEF-69EC-1FCB9E307EAD}"/>
          </ac:spMkLst>
        </pc:spChg>
        <pc:spChg chg="del">
          <ac:chgData name="Amalia Casado" userId="97a6fc01-f060-4ae7-9138-0a1e31e31b0d" providerId="ADAL" clId="{364346C2-887B-4097-A1C8-1995AC20120B}" dt="2024-08-29T19:25:29.592" v="8" actId="478"/>
          <ac:spMkLst>
            <pc:docMk/>
            <pc:sldMk cId="2237170537" sldId="1262"/>
            <ac:spMk id="3" creationId="{C9640861-CC13-CAFE-EA5B-6CBB79B43BC4}"/>
          </ac:spMkLst>
        </pc:spChg>
        <pc:spChg chg="del">
          <ac:chgData name="Amalia Casado" userId="97a6fc01-f060-4ae7-9138-0a1e31e31b0d" providerId="ADAL" clId="{364346C2-887B-4097-A1C8-1995AC20120B}" dt="2024-08-29T19:25:29.592" v="8" actId="478"/>
          <ac:spMkLst>
            <pc:docMk/>
            <pc:sldMk cId="2237170537" sldId="1262"/>
            <ac:spMk id="5" creationId="{8A5A65C2-3441-329C-3177-F1A59EE13D3F}"/>
          </ac:spMkLst>
        </pc:spChg>
        <pc:spChg chg="del">
          <ac:chgData name="Amalia Casado" userId="97a6fc01-f060-4ae7-9138-0a1e31e31b0d" providerId="ADAL" clId="{364346C2-887B-4097-A1C8-1995AC20120B}" dt="2024-08-29T19:25:29.592" v="8" actId="478"/>
          <ac:spMkLst>
            <pc:docMk/>
            <pc:sldMk cId="2237170537" sldId="1262"/>
            <ac:spMk id="6" creationId="{665706BB-57EA-1C18-94F8-E7FC4E478E95}"/>
          </ac:spMkLst>
        </pc:spChg>
        <pc:spChg chg="del">
          <ac:chgData name="Amalia Casado" userId="97a6fc01-f060-4ae7-9138-0a1e31e31b0d" providerId="ADAL" clId="{364346C2-887B-4097-A1C8-1995AC20120B}" dt="2024-08-29T19:25:29.592" v="8" actId="478"/>
          <ac:spMkLst>
            <pc:docMk/>
            <pc:sldMk cId="2237170537" sldId="1262"/>
            <ac:spMk id="7" creationId="{2A375FA0-A9F1-AAE8-DA6D-CF1DD8DDCB04}"/>
          </ac:spMkLst>
        </pc:spChg>
        <pc:spChg chg="add mod">
          <ac:chgData name="Amalia Casado" userId="97a6fc01-f060-4ae7-9138-0a1e31e31b0d" providerId="ADAL" clId="{364346C2-887B-4097-A1C8-1995AC20120B}" dt="2024-08-29T19:25:29.831" v="9"/>
          <ac:spMkLst>
            <pc:docMk/>
            <pc:sldMk cId="2237170537" sldId="1262"/>
            <ac:spMk id="8" creationId="{FDE20B4D-0B2E-050E-B4B1-0A461DD3FEBC}"/>
          </ac:spMkLst>
        </pc:spChg>
        <pc:spChg chg="add mod">
          <ac:chgData name="Amalia Casado" userId="97a6fc01-f060-4ae7-9138-0a1e31e31b0d" providerId="ADAL" clId="{364346C2-887B-4097-A1C8-1995AC20120B}" dt="2024-08-29T19:25:29.831" v="9"/>
          <ac:spMkLst>
            <pc:docMk/>
            <pc:sldMk cId="2237170537" sldId="1262"/>
            <ac:spMk id="9" creationId="{7BF09367-8F1F-0FF1-B024-33F1C959B19B}"/>
          </ac:spMkLst>
        </pc:spChg>
        <pc:spChg chg="add mod">
          <ac:chgData name="Amalia Casado" userId="97a6fc01-f060-4ae7-9138-0a1e31e31b0d" providerId="ADAL" clId="{364346C2-887B-4097-A1C8-1995AC20120B}" dt="2024-08-29T19:25:29.831" v="9"/>
          <ac:spMkLst>
            <pc:docMk/>
            <pc:sldMk cId="2237170537" sldId="1262"/>
            <ac:spMk id="14" creationId="{431F0B5E-F0DD-8187-ED67-2813A0F7F9F8}"/>
          </ac:spMkLst>
        </pc:spChg>
        <pc:spChg chg="add mod">
          <ac:chgData name="Amalia Casado" userId="97a6fc01-f060-4ae7-9138-0a1e31e31b0d" providerId="ADAL" clId="{364346C2-887B-4097-A1C8-1995AC20120B}" dt="2024-08-29T19:25:29.831" v="9"/>
          <ac:spMkLst>
            <pc:docMk/>
            <pc:sldMk cId="2237170537" sldId="1262"/>
            <ac:spMk id="16" creationId="{94548725-6677-3C37-EFB4-0A8880A91890}"/>
          </ac:spMkLst>
        </pc:spChg>
        <pc:spChg chg="add mod">
          <ac:chgData name="Amalia Casado" userId="97a6fc01-f060-4ae7-9138-0a1e31e31b0d" providerId="ADAL" clId="{364346C2-887B-4097-A1C8-1995AC20120B}" dt="2024-08-29T19:25:29.831" v="9"/>
          <ac:spMkLst>
            <pc:docMk/>
            <pc:sldMk cId="2237170537" sldId="1262"/>
            <ac:spMk id="17" creationId="{F91639EA-83EB-E781-0A06-F2B9F6FCD39E}"/>
          </ac:spMkLst>
        </pc:spChg>
        <pc:spChg chg="add mod">
          <ac:chgData name="Amalia Casado" userId="97a6fc01-f060-4ae7-9138-0a1e31e31b0d" providerId="ADAL" clId="{364346C2-887B-4097-A1C8-1995AC20120B}" dt="2024-08-29T19:25:29.831" v="9"/>
          <ac:spMkLst>
            <pc:docMk/>
            <pc:sldMk cId="2237170537" sldId="1262"/>
            <ac:spMk id="18" creationId="{18FA833C-A516-C40A-08CB-5DCF4003CA0E}"/>
          </ac:spMkLst>
        </pc:spChg>
        <pc:spChg chg="add mod">
          <ac:chgData name="Amalia Casado" userId="97a6fc01-f060-4ae7-9138-0a1e31e31b0d" providerId="ADAL" clId="{364346C2-887B-4097-A1C8-1995AC20120B}" dt="2024-08-29T19:25:29.831" v="9"/>
          <ac:spMkLst>
            <pc:docMk/>
            <pc:sldMk cId="2237170537" sldId="1262"/>
            <ac:spMk id="19" creationId="{143BBECF-8BF7-78D8-987C-E3C4B1E6E11C}"/>
          </ac:spMkLst>
        </pc:spChg>
      </pc:sldChg>
      <pc:sldChg chg="addSp delSp modSp mod">
        <pc:chgData name="Amalia Casado" userId="97a6fc01-f060-4ae7-9138-0a1e31e31b0d" providerId="ADAL" clId="{364346C2-887B-4097-A1C8-1995AC20120B}" dt="2024-08-29T19:26:01.101" v="20"/>
        <pc:sldMkLst>
          <pc:docMk/>
          <pc:sldMk cId="1226787892" sldId="1263"/>
        </pc:sldMkLst>
        <pc:spChg chg="del">
          <ac:chgData name="Amalia Casado" userId="97a6fc01-f060-4ae7-9138-0a1e31e31b0d" providerId="ADAL" clId="{364346C2-887B-4097-A1C8-1995AC20120B}" dt="2024-08-29T19:26:00.844" v="19" actId="478"/>
          <ac:spMkLst>
            <pc:docMk/>
            <pc:sldMk cId="1226787892" sldId="1263"/>
            <ac:spMk id="2" creationId="{E9A25069-CB4D-56BC-BA1A-105B68E1FA34}"/>
          </ac:spMkLst>
        </pc:spChg>
        <pc:spChg chg="del">
          <ac:chgData name="Amalia Casado" userId="97a6fc01-f060-4ae7-9138-0a1e31e31b0d" providerId="ADAL" clId="{364346C2-887B-4097-A1C8-1995AC20120B}" dt="2024-08-29T19:26:00.844" v="19" actId="478"/>
          <ac:spMkLst>
            <pc:docMk/>
            <pc:sldMk cId="1226787892" sldId="1263"/>
            <ac:spMk id="3" creationId="{4E05CDA3-31AB-4106-3192-8F8E4E75BB86}"/>
          </ac:spMkLst>
        </pc:spChg>
        <pc:spChg chg="del">
          <ac:chgData name="Amalia Casado" userId="97a6fc01-f060-4ae7-9138-0a1e31e31b0d" providerId="ADAL" clId="{364346C2-887B-4097-A1C8-1995AC20120B}" dt="2024-08-29T19:26:00.844" v="19" actId="478"/>
          <ac:spMkLst>
            <pc:docMk/>
            <pc:sldMk cId="1226787892" sldId="1263"/>
            <ac:spMk id="6" creationId="{8D27367E-7A82-343A-3933-CD86D1B8B223}"/>
          </ac:spMkLst>
        </pc:spChg>
        <pc:spChg chg="del">
          <ac:chgData name="Amalia Casado" userId="97a6fc01-f060-4ae7-9138-0a1e31e31b0d" providerId="ADAL" clId="{364346C2-887B-4097-A1C8-1995AC20120B}" dt="2024-08-29T19:26:00.844" v="19" actId="478"/>
          <ac:spMkLst>
            <pc:docMk/>
            <pc:sldMk cId="1226787892" sldId="1263"/>
            <ac:spMk id="8" creationId="{46F5907A-07DC-4055-FC45-754BCA44552D}"/>
          </ac:spMkLst>
        </pc:spChg>
        <pc:spChg chg="add mod">
          <ac:chgData name="Amalia Casado" userId="97a6fc01-f060-4ae7-9138-0a1e31e31b0d" providerId="ADAL" clId="{364346C2-887B-4097-A1C8-1995AC20120B}" dt="2024-08-29T19:26:01.101" v="20"/>
          <ac:spMkLst>
            <pc:docMk/>
            <pc:sldMk cId="1226787892" sldId="1263"/>
            <ac:spMk id="10" creationId="{3A2A5316-D7B4-B479-4011-06A67B00CA55}"/>
          </ac:spMkLst>
        </pc:spChg>
        <pc:spChg chg="add mod">
          <ac:chgData name="Amalia Casado" userId="97a6fc01-f060-4ae7-9138-0a1e31e31b0d" providerId="ADAL" clId="{364346C2-887B-4097-A1C8-1995AC20120B}" dt="2024-08-29T19:26:01.101" v="20"/>
          <ac:spMkLst>
            <pc:docMk/>
            <pc:sldMk cId="1226787892" sldId="1263"/>
            <ac:spMk id="11" creationId="{4B1D9F02-3DCD-8E37-4CBE-A04E8DC52740}"/>
          </ac:spMkLst>
        </pc:spChg>
        <pc:spChg chg="del">
          <ac:chgData name="Amalia Casado" userId="97a6fc01-f060-4ae7-9138-0a1e31e31b0d" providerId="ADAL" clId="{364346C2-887B-4097-A1C8-1995AC20120B}" dt="2024-08-29T19:26:00.844" v="19" actId="478"/>
          <ac:spMkLst>
            <pc:docMk/>
            <pc:sldMk cId="1226787892" sldId="1263"/>
            <ac:spMk id="13" creationId="{9B833B10-A18F-7E91-8C11-95D083A52F76}"/>
          </ac:spMkLst>
        </pc:spChg>
        <pc:spChg chg="add mod">
          <ac:chgData name="Amalia Casado" userId="97a6fc01-f060-4ae7-9138-0a1e31e31b0d" providerId="ADAL" clId="{364346C2-887B-4097-A1C8-1995AC20120B}" dt="2024-08-29T19:26:01.101" v="20"/>
          <ac:spMkLst>
            <pc:docMk/>
            <pc:sldMk cId="1226787892" sldId="1263"/>
            <ac:spMk id="15" creationId="{D6ED8279-E721-D86B-30AB-08F3621DC4E8}"/>
          </ac:spMkLst>
        </pc:spChg>
        <pc:spChg chg="add mod">
          <ac:chgData name="Amalia Casado" userId="97a6fc01-f060-4ae7-9138-0a1e31e31b0d" providerId="ADAL" clId="{364346C2-887B-4097-A1C8-1995AC20120B}" dt="2024-08-29T19:26:01.101" v="20"/>
          <ac:spMkLst>
            <pc:docMk/>
            <pc:sldMk cId="1226787892" sldId="1263"/>
            <ac:spMk id="17" creationId="{B197A119-3992-7B09-675A-0A9888E14CF1}"/>
          </ac:spMkLst>
        </pc:spChg>
        <pc:spChg chg="add mod">
          <ac:chgData name="Amalia Casado" userId="97a6fc01-f060-4ae7-9138-0a1e31e31b0d" providerId="ADAL" clId="{364346C2-887B-4097-A1C8-1995AC20120B}" dt="2024-08-29T19:26:01.101" v="20"/>
          <ac:spMkLst>
            <pc:docMk/>
            <pc:sldMk cId="1226787892" sldId="1263"/>
            <ac:spMk id="18" creationId="{347BB257-5440-68A9-1C5E-E61B0C6C30D7}"/>
          </ac:spMkLst>
        </pc:spChg>
        <pc:spChg chg="add mod">
          <ac:chgData name="Amalia Casado" userId="97a6fc01-f060-4ae7-9138-0a1e31e31b0d" providerId="ADAL" clId="{364346C2-887B-4097-A1C8-1995AC20120B}" dt="2024-08-29T19:26:01.101" v="20"/>
          <ac:spMkLst>
            <pc:docMk/>
            <pc:sldMk cId="1226787892" sldId="1263"/>
            <ac:spMk id="19" creationId="{F1A188B0-3422-595D-028D-A04E5FCCB38F}"/>
          </ac:spMkLst>
        </pc:spChg>
        <pc:spChg chg="add mod">
          <ac:chgData name="Amalia Casado" userId="97a6fc01-f060-4ae7-9138-0a1e31e31b0d" providerId="ADAL" clId="{364346C2-887B-4097-A1C8-1995AC20120B}" dt="2024-08-29T19:26:01.101" v="20"/>
          <ac:spMkLst>
            <pc:docMk/>
            <pc:sldMk cId="1226787892" sldId="1263"/>
            <ac:spMk id="21" creationId="{8BE048CF-5BF3-A483-D765-C07EC3AC7173}"/>
          </ac:spMkLst>
        </pc:spChg>
      </pc:sldChg>
      <pc:sldChg chg="add">
        <pc:chgData name="Amalia Casado" userId="97a6fc01-f060-4ae7-9138-0a1e31e31b0d" providerId="ADAL" clId="{364346C2-887B-4097-A1C8-1995AC20120B}" dt="2024-08-29T19:30:02.341" v="82"/>
        <pc:sldMkLst>
          <pc:docMk/>
          <pc:sldMk cId="4182219953" sldId="1264"/>
        </pc:sldMkLst>
      </pc:sldChg>
      <pc:sldChg chg="addSp delSp modSp mod">
        <pc:chgData name="Amalia Casado" userId="97a6fc01-f060-4ae7-9138-0a1e31e31b0d" providerId="ADAL" clId="{364346C2-887B-4097-A1C8-1995AC20120B}" dt="2024-08-29T19:26:11.347" v="24"/>
        <pc:sldMkLst>
          <pc:docMk/>
          <pc:sldMk cId="2879736229" sldId="1266"/>
        </pc:sldMkLst>
        <pc:spChg chg="add mod">
          <ac:chgData name="Amalia Casado" userId="97a6fc01-f060-4ae7-9138-0a1e31e31b0d" providerId="ADAL" clId="{364346C2-887B-4097-A1C8-1995AC20120B}" dt="2024-08-29T19:26:11.347" v="24"/>
          <ac:spMkLst>
            <pc:docMk/>
            <pc:sldMk cId="2879736229" sldId="1266"/>
            <ac:spMk id="3" creationId="{9C63D193-811A-E1E3-179F-066F5BBBCD7F}"/>
          </ac:spMkLst>
        </pc:spChg>
        <pc:spChg chg="add mod">
          <ac:chgData name="Amalia Casado" userId="97a6fc01-f060-4ae7-9138-0a1e31e31b0d" providerId="ADAL" clId="{364346C2-887B-4097-A1C8-1995AC20120B}" dt="2024-08-29T19:26:11.347" v="24"/>
          <ac:spMkLst>
            <pc:docMk/>
            <pc:sldMk cId="2879736229" sldId="1266"/>
            <ac:spMk id="7" creationId="{3EFF9694-5BC5-DF0F-DB81-AD456C0D480C}"/>
          </ac:spMkLst>
        </pc:spChg>
        <pc:spChg chg="add mod">
          <ac:chgData name="Amalia Casado" userId="97a6fc01-f060-4ae7-9138-0a1e31e31b0d" providerId="ADAL" clId="{364346C2-887B-4097-A1C8-1995AC20120B}" dt="2024-08-29T19:26:11.347" v="24"/>
          <ac:spMkLst>
            <pc:docMk/>
            <pc:sldMk cId="2879736229" sldId="1266"/>
            <ac:spMk id="10" creationId="{1022FC6C-F0D2-CF91-B782-05BD1A340023}"/>
          </ac:spMkLst>
        </pc:spChg>
        <pc:spChg chg="add mod">
          <ac:chgData name="Amalia Casado" userId="97a6fc01-f060-4ae7-9138-0a1e31e31b0d" providerId="ADAL" clId="{364346C2-887B-4097-A1C8-1995AC20120B}" dt="2024-08-29T19:26:11.347" v="24"/>
          <ac:spMkLst>
            <pc:docMk/>
            <pc:sldMk cId="2879736229" sldId="1266"/>
            <ac:spMk id="12" creationId="{5FE07A40-8497-F81F-F14D-D439FE3C43F2}"/>
          </ac:spMkLst>
        </pc:spChg>
        <pc:spChg chg="add mod">
          <ac:chgData name="Amalia Casado" userId="97a6fc01-f060-4ae7-9138-0a1e31e31b0d" providerId="ADAL" clId="{364346C2-887B-4097-A1C8-1995AC20120B}" dt="2024-08-29T19:26:11.347" v="24"/>
          <ac:spMkLst>
            <pc:docMk/>
            <pc:sldMk cId="2879736229" sldId="1266"/>
            <ac:spMk id="13" creationId="{0C2DC16E-924E-00F9-575C-D5F8E5706EF8}"/>
          </ac:spMkLst>
        </pc:spChg>
        <pc:spChg chg="add mod">
          <ac:chgData name="Amalia Casado" userId="97a6fc01-f060-4ae7-9138-0a1e31e31b0d" providerId="ADAL" clId="{364346C2-887B-4097-A1C8-1995AC20120B}" dt="2024-08-29T19:26:11.347" v="24"/>
          <ac:spMkLst>
            <pc:docMk/>
            <pc:sldMk cId="2879736229" sldId="1266"/>
            <ac:spMk id="14" creationId="{7579B4DE-7967-70AC-EDA6-5B4F245FCE60}"/>
          </ac:spMkLst>
        </pc:spChg>
        <pc:spChg chg="add mod">
          <ac:chgData name="Amalia Casado" userId="97a6fc01-f060-4ae7-9138-0a1e31e31b0d" providerId="ADAL" clId="{364346C2-887B-4097-A1C8-1995AC20120B}" dt="2024-08-29T19:26:11.347" v="24"/>
          <ac:spMkLst>
            <pc:docMk/>
            <pc:sldMk cId="2879736229" sldId="1266"/>
            <ac:spMk id="15" creationId="{4F329B4D-AC7E-5570-93B7-67A92C2D46DE}"/>
          </ac:spMkLst>
        </pc:spChg>
        <pc:spChg chg="del">
          <ac:chgData name="Amalia Casado" userId="97a6fc01-f060-4ae7-9138-0a1e31e31b0d" providerId="ADAL" clId="{364346C2-887B-4097-A1C8-1995AC20120B}" dt="2024-08-29T19:26:10.985" v="23" actId="478"/>
          <ac:spMkLst>
            <pc:docMk/>
            <pc:sldMk cId="2879736229" sldId="1266"/>
            <ac:spMk id="21" creationId="{B4172205-447F-9C44-3013-16FD6377A5E1}"/>
          </ac:spMkLst>
        </pc:spChg>
        <pc:spChg chg="del">
          <ac:chgData name="Amalia Casado" userId="97a6fc01-f060-4ae7-9138-0a1e31e31b0d" providerId="ADAL" clId="{364346C2-887B-4097-A1C8-1995AC20120B}" dt="2024-08-29T19:26:10.985" v="23" actId="478"/>
          <ac:spMkLst>
            <pc:docMk/>
            <pc:sldMk cId="2879736229" sldId="1266"/>
            <ac:spMk id="22" creationId="{1504AD34-2FF0-E92A-AD2D-629CB22DC3F0}"/>
          </ac:spMkLst>
        </pc:spChg>
        <pc:spChg chg="del">
          <ac:chgData name="Amalia Casado" userId="97a6fc01-f060-4ae7-9138-0a1e31e31b0d" providerId="ADAL" clId="{364346C2-887B-4097-A1C8-1995AC20120B}" dt="2024-08-29T19:26:10.985" v="23" actId="478"/>
          <ac:spMkLst>
            <pc:docMk/>
            <pc:sldMk cId="2879736229" sldId="1266"/>
            <ac:spMk id="23" creationId="{04185138-226C-D5E9-E106-4EA12EA8B91E}"/>
          </ac:spMkLst>
        </pc:spChg>
        <pc:spChg chg="del">
          <ac:chgData name="Amalia Casado" userId="97a6fc01-f060-4ae7-9138-0a1e31e31b0d" providerId="ADAL" clId="{364346C2-887B-4097-A1C8-1995AC20120B}" dt="2024-08-29T19:26:10.985" v="23" actId="478"/>
          <ac:spMkLst>
            <pc:docMk/>
            <pc:sldMk cId="2879736229" sldId="1266"/>
            <ac:spMk id="24" creationId="{2CA8D5D4-8B9D-1E99-B883-F2F5236EBF24}"/>
          </ac:spMkLst>
        </pc:spChg>
        <pc:spChg chg="del">
          <ac:chgData name="Amalia Casado" userId="97a6fc01-f060-4ae7-9138-0a1e31e31b0d" providerId="ADAL" clId="{364346C2-887B-4097-A1C8-1995AC20120B}" dt="2024-08-29T19:26:10.985" v="23" actId="478"/>
          <ac:spMkLst>
            <pc:docMk/>
            <pc:sldMk cId="2879736229" sldId="1266"/>
            <ac:spMk id="26" creationId="{C4A81AAD-19AE-954D-A75C-74C447D59862}"/>
          </ac:spMkLst>
        </pc:spChg>
        <pc:picChg chg="del">
          <ac:chgData name="Amalia Casado" userId="97a6fc01-f060-4ae7-9138-0a1e31e31b0d" providerId="ADAL" clId="{364346C2-887B-4097-A1C8-1995AC20120B}" dt="2024-08-29T19:26:10.985" v="23" actId="478"/>
          <ac:picMkLst>
            <pc:docMk/>
            <pc:sldMk cId="2879736229" sldId="1266"/>
            <ac:picMk id="25" creationId="{47FE54BD-6802-6F88-9B75-93923228CDDA}"/>
          </ac:picMkLst>
        </pc:picChg>
      </pc:sldChg>
      <pc:sldChg chg="del">
        <pc:chgData name="Amalia Casado" userId="97a6fc01-f060-4ae7-9138-0a1e31e31b0d" providerId="ADAL" clId="{364346C2-887B-4097-A1C8-1995AC20120B}" dt="2024-08-29T19:24:05.283" v="2" actId="47"/>
        <pc:sldMkLst>
          <pc:docMk/>
          <pc:sldMk cId="2432158891" sldId="1274"/>
        </pc:sldMkLst>
      </pc:sldChg>
      <pc:sldChg chg="add">
        <pc:chgData name="Amalia Casado" userId="97a6fc01-f060-4ae7-9138-0a1e31e31b0d" providerId="ADAL" clId="{364346C2-887B-4097-A1C8-1995AC20120B}" dt="2024-08-29T19:30:33.286" v="85"/>
        <pc:sldMkLst>
          <pc:docMk/>
          <pc:sldMk cId="1594570380" sldId="1276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3722939913" sldId="1283"/>
        </pc:sldMkLst>
      </pc:sldChg>
      <pc:sldChg chg="del">
        <pc:chgData name="Amalia Casado" userId="97a6fc01-f060-4ae7-9138-0a1e31e31b0d" providerId="ADAL" clId="{364346C2-887B-4097-A1C8-1995AC20120B}" dt="2024-08-29T19:23:48.007" v="1" actId="47"/>
        <pc:sldMkLst>
          <pc:docMk/>
          <pc:sldMk cId="765419569" sldId="1290"/>
        </pc:sldMkLst>
      </pc:sldChg>
      <pc:sldChg chg="addSp delSp modSp add del mod">
        <pc:chgData name="Amalia Casado" userId="97a6fc01-f060-4ae7-9138-0a1e31e31b0d" providerId="ADAL" clId="{364346C2-887B-4097-A1C8-1995AC20120B}" dt="2024-08-29T19:33:46.983" v="97"/>
        <pc:sldMkLst>
          <pc:docMk/>
          <pc:sldMk cId="2195775969" sldId="1292"/>
        </pc:sldMkLst>
        <pc:spChg chg="add mod">
          <ac:chgData name="Amalia Casado" userId="97a6fc01-f060-4ae7-9138-0a1e31e31b0d" providerId="ADAL" clId="{364346C2-887B-4097-A1C8-1995AC20120B}" dt="2024-08-29T19:33:46.983" v="97"/>
          <ac:spMkLst>
            <pc:docMk/>
            <pc:sldMk cId="2195775969" sldId="1292"/>
            <ac:spMk id="5" creationId="{C0D8D39B-B23C-A075-2697-1F7A5DC0ABF2}"/>
          </ac:spMkLst>
        </pc:spChg>
        <pc:spChg chg="add mod">
          <ac:chgData name="Amalia Casado" userId="97a6fc01-f060-4ae7-9138-0a1e31e31b0d" providerId="ADAL" clId="{364346C2-887B-4097-A1C8-1995AC20120B}" dt="2024-08-29T19:33:46.983" v="97"/>
          <ac:spMkLst>
            <pc:docMk/>
            <pc:sldMk cId="2195775969" sldId="1292"/>
            <ac:spMk id="7" creationId="{5BFBBD79-A95D-54C6-E2C7-81A22DE9276B}"/>
          </ac:spMkLst>
        </pc:spChg>
        <pc:spChg chg="add mod">
          <ac:chgData name="Amalia Casado" userId="97a6fc01-f060-4ae7-9138-0a1e31e31b0d" providerId="ADAL" clId="{364346C2-887B-4097-A1C8-1995AC20120B}" dt="2024-08-29T19:33:46.983" v="97"/>
          <ac:spMkLst>
            <pc:docMk/>
            <pc:sldMk cId="2195775969" sldId="1292"/>
            <ac:spMk id="8" creationId="{BE28E1FC-A610-0125-27A2-6C59DCCCE10B}"/>
          </ac:spMkLst>
        </pc:spChg>
        <pc:spChg chg="add mod">
          <ac:chgData name="Amalia Casado" userId="97a6fc01-f060-4ae7-9138-0a1e31e31b0d" providerId="ADAL" clId="{364346C2-887B-4097-A1C8-1995AC20120B}" dt="2024-08-29T19:33:46.983" v="97"/>
          <ac:spMkLst>
            <pc:docMk/>
            <pc:sldMk cId="2195775969" sldId="1292"/>
            <ac:spMk id="9" creationId="{06CFB7F8-EDBA-BFCB-852A-9AC2C4C5E5AA}"/>
          </ac:spMkLst>
        </pc:spChg>
        <pc:spChg chg="del">
          <ac:chgData name="Amalia Casado" userId="97a6fc01-f060-4ae7-9138-0a1e31e31b0d" providerId="ADAL" clId="{364346C2-887B-4097-A1C8-1995AC20120B}" dt="2024-08-29T19:33:46.830" v="96" actId="478"/>
          <ac:spMkLst>
            <pc:docMk/>
            <pc:sldMk cId="2195775969" sldId="1292"/>
            <ac:spMk id="10" creationId="{4D06ACCE-4FE6-4505-D447-2526F3EEFEE0}"/>
          </ac:spMkLst>
        </pc:spChg>
        <pc:spChg chg="del">
          <ac:chgData name="Amalia Casado" userId="97a6fc01-f060-4ae7-9138-0a1e31e31b0d" providerId="ADAL" clId="{364346C2-887B-4097-A1C8-1995AC20120B}" dt="2024-08-29T19:33:46.830" v="96" actId="478"/>
          <ac:spMkLst>
            <pc:docMk/>
            <pc:sldMk cId="2195775969" sldId="1292"/>
            <ac:spMk id="12" creationId="{F6131A20-C4EC-28A6-337C-EC36AC79A63E}"/>
          </ac:spMkLst>
        </pc:spChg>
        <pc:spChg chg="del">
          <ac:chgData name="Amalia Casado" userId="97a6fc01-f060-4ae7-9138-0a1e31e31b0d" providerId="ADAL" clId="{364346C2-887B-4097-A1C8-1995AC20120B}" dt="2024-08-29T19:33:46.830" v="96" actId="478"/>
          <ac:spMkLst>
            <pc:docMk/>
            <pc:sldMk cId="2195775969" sldId="1292"/>
            <ac:spMk id="13" creationId="{21255166-0902-AAEF-6F17-B333BAD47981}"/>
          </ac:spMkLst>
        </pc:spChg>
        <pc:spChg chg="del">
          <ac:chgData name="Amalia Casado" userId="97a6fc01-f060-4ae7-9138-0a1e31e31b0d" providerId="ADAL" clId="{364346C2-887B-4097-A1C8-1995AC20120B}" dt="2024-08-29T19:33:46.830" v="96" actId="478"/>
          <ac:spMkLst>
            <pc:docMk/>
            <pc:sldMk cId="2195775969" sldId="1292"/>
            <ac:spMk id="14" creationId="{D95593F2-E99C-C1EC-7F11-23CD49885748}"/>
          </ac:spMkLst>
        </pc:spChg>
        <pc:spChg chg="del">
          <ac:chgData name="Amalia Casado" userId="97a6fc01-f060-4ae7-9138-0a1e31e31b0d" providerId="ADAL" clId="{364346C2-887B-4097-A1C8-1995AC20120B}" dt="2024-08-29T19:33:46.830" v="96" actId="478"/>
          <ac:spMkLst>
            <pc:docMk/>
            <pc:sldMk cId="2195775969" sldId="1292"/>
            <ac:spMk id="15" creationId="{481F7ADA-23D5-EA72-E88D-E0B5206A45B8}"/>
          </ac:spMkLst>
        </pc:spChg>
        <pc:spChg chg="add mod">
          <ac:chgData name="Amalia Casado" userId="97a6fc01-f060-4ae7-9138-0a1e31e31b0d" providerId="ADAL" clId="{364346C2-887B-4097-A1C8-1995AC20120B}" dt="2024-08-29T19:33:46.983" v="97"/>
          <ac:spMkLst>
            <pc:docMk/>
            <pc:sldMk cId="2195775969" sldId="1292"/>
            <ac:spMk id="16" creationId="{2B20478E-3784-EF79-6849-07FA29FB58E9}"/>
          </ac:spMkLst>
        </pc:spChg>
        <pc:spChg chg="add mod">
          <ac:chgData name="Amalia Casado" userId="97a6fc01-f060-4ae7-9138-0a1e31e31b0d" providerId="ADAL" clId="{364346C2-887B-4097-A1C8-1995AC20120B}" dt="2024-08-29T19:33:46.983" v="97"/>
          <ac:spMkLst>
            <pc:docMk/>
            <pc:sldMk cId="2195775969" sldId="1292"/>
            <ac:spMk id="17" creationId="{A051D9C0-AA09-CA27-2563-81F114DB9920}"/>
          </ac:spMkLst>
        </pc:spChg>
        <pc:spChg chg="add mod">
          <ac:chgData name="Amalia Casado" userId="97a6fc01-f060-4ae7-9138-0a1e31e31b0d" providerId="ADAL" clId="{364346C2-887B-4097-A1C8-1995AC20120B}" dt="2024-08-29T19:33:46.983" v="97"/>
          <ac:spMkLst>
            <pc:docMk/>
            <pc:sldMk cId="2195775969" sldId="1292"/>
            <ac:spMk id="18" creationId="{836834C4-EFC2-1874-EC01-BE20E3642D1E}"/>
          </ac:spMkLst>
        </pc:spChg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4016417625" sldId="1296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96061901" sldId="1300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3588866891" sldId="1303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3273363971" sldId="1304"/>
        </pc:sldMkLst>
      </pc:sldChg>
      <pc:sldChg chg="del">
        <pc:chgData name="Amalia Casado" userId="97a6fc01-f060-4ae7-9138-0a1e31e31b0d" providerId="ADAL" clId="{364346C2-887B-4097-A1C8-1995AC20120B}" dt="2024-08-29T19:24:54.631" v="5" actId="47"/>
        <pc:sldMkLst>
          <pc:docMk/>
          <pc:sldMk cId="439136566" sldId="1305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3140770207" sldId="1309"/>
        </pc:sldMkLst>
      </pc:sldChg>
      <pc:sldChg chg="del">
        <pc:chgData name="Amalia Casado" userId="97a6fc01-f060-4ae7-9138-0a1e31e31b0d" providerId="ADAL" clId="{364346C2-887B-4097-A1C8-1995AC20120B}" dt="2024-08-29T19:23:48.007" v="1" actId="47"/>
        <pc:sldMkLst>
          <pc:docMk/>
          <pc:sldMk cId="3384080820" sldId="1312"/>
        </pc:sldMkLst>
      </pc:sldChg>
      <pc:sldChg chg="del">
        <pc:chgData name="Amalia Casado" userId="97a6fc01-f060-4ae7-9138-0a1e31e31b0d" providerId="ADAL" clId="{364346C2-887B-4097-A1C8-1995AC20120B}" dt="2024-08-29T19:23:48.007" v="1" actId="47"/>
        <pc:sldMkLst>
          <pc:docMk/>
          <pc:sldMk cId="697321127" sldId="1313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3895280653" sldId="1321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977672544" sldId="1322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593069610" sldId="1323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177513148" sldId="1328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096363350" sldId="1330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226223909" sldId="1331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884046864" sldId="1332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480128424" sldId="1334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3652484940" sldId="1335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071847265" sldId="1336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3669224" sldId="1337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397241832" sldId="1338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404109668" sldId="1339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517304447" sldId="1340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466648475" sldId="1341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085557620" sldId="1342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4072923164" sldId="1343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077349317" sldId="1344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837629135" sldId="1345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936314353" sldId="1346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807729231" sldId="1347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819071802" sldId="1348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349795798" sldId="1349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095120189" sldId="1350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445925584" sldId="1351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4165194288" sldId="1352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525776688" sldId="1353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292593039" sldId="1355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235958833" sldId="1358"/>
        </pc:sldMkLst>
      </pc:sldChg>
      <pc:sldChg chg="addSp delSp modSp mod">
        <pc:chgData name="Amalia Casado" userId="97a6fc01-f060-4ae7-9138-0a1e31e31b0d" providerId="ADAL" clId="{364346C2-887B-4097-A1C8-1995AC20120B}" dt="2024-08-29T19:26:50.272" v="42"/>
        <pc:sldMkLst>
          <pc:docMk/>
          <pc:sldMk cId="1820692286" sldId="1359"/>
        </pc:sldMkLst>
        <pc:spChg chg="add mod">
          <ac:chgData name="Amalia Casado" userId="97a6fc01-f060-4ae7-9138-0a1e31e31b0d" providerId="ADAL" clId="{364346C2-887B-4097-A1C8-1995AC20120B}" dt="2024-08-29T19:26:50.272" v="42"/>
          <ac:spMkLst>
            <pc:docMk/>
            <pc:sldMk cId="1820692286" sldId="1359"/>
            <ac:spMk id="2" creationId="{BA5155FF-EEB5-B4E3-AE7D-240027882EF5}"/>
          </ac:spMkLst>
        </pc:spChg>
        <pc:spChg chg="add mod">
          <ac:chgData name="Amalia Casado" userId="97a6fc01-f060-4ae7-9138-0a1e31e31b0d" providerId="ADAL" clId="{364346C2-887B-4097-A1C8-1995AC20120B}" dt="2024-08-29T19:26:50.272" v="42"/>
          <ac:spMkLst>
            <pc:docMk/>
            <pc:sldMk cId="1820692286" sldId="1359"/>
            <ac:spMk id="4" creationId="{454A05CA-E407-83A3-C9EA-818DE0ECF75D}"/>
          </ac:spMkLst>
        </pc:spChg>
        <pc:spChg chg="del">
          <ac:chgData name="Amalia Casado" userId="97a6fc01-f060-4ae7-9138-0a1e31e31b0d" providerId="ADAL" clId="{364346C2-887B-4097-A1C8-1995AC20120B}" dt="2024-08-29T19:26:50.070" v="41" actId="478"/>
          <ac:spMkLst>
            <pc:docMk/>
            <pc:sldMk cId="1820692286" sldId="1359"/>
            <ac:spMk id="5" creationId="{03CDB794-071B-226A-7D13-17448D19E068}"/>
          </ac:spMkLst>
        </pc:spChg>
        <pc:spChg chg="add mod">
          <ac:chgData name="Amalia Casado" userId="97a6fc01-f060-4ae7-9138-0a1e31e31b0d" providerId="ADAL" clId="{364346C2-887B-4097-A1C8-1995AC20120B}" dt="2024-08-29T19:26:50.272" v="42"/>
          <ac:spMkLst>
            <pc:docMk/>
            <pc:sldMk cId="1820692286" sldId="1359"/>
            <ac:spMk id="6" creationId="{192BE97B-E7ED-5F57-1BB2-C24C7661D359}"/>
          </ac:spMkLst>
        </pc:spChg>
        <pc:spChg chg="del">
          <ac:chgData name="Amalia Casado" userId="97a6fc01-f060-4ae7-9138-0a1e31e31b0d" providerId="ADAL" clId="{364346C2-887B-4097-A1C8-1995AC20120B}" dt="2024-08-29T19:26:50.070" v="41" actId="478"/>
          <ac:spMkLst>
            <pc:docMk/>
            <pc:sldMk cId="1820692286" sldId="1359"/>
            <ac:spMk id="7" creationId="{5FA2EA49-55FD-0591-F0DA-A5729C935F39}"/>
          </ac:spMkLst>
        </pc:spChg>
        <pc:spChg chg="del">
          <ac:chgData name="Amalia Casado" userId="97a6fc01-f060-4ae7-9138-0a1e31e31b0d" providerId="ADAL" clId="{364346C2-887B-4097-A1C8-1995AC20120B}" dt="2024-08-29T19:26:50.070" v="41" actId="478"/>
          <ac:spMkLst>
            <pc:docMk/>
            <pc:sldMk cId="1820692286" sldId="1359"/>
            <ac:spMk id="8" creationId="{C34E025A-456F-5902-9CC5-A835EAF4FF79}"/>
          </ac:spMkLst>
        </pc:spChg>
        <pc:spChg chg="del">
          <ac:chgData name="Amalia Casado" userId="97a6fc01-f060-4ae7-9138-0a1e31e31b0d" providerId="ADAL" clId="{364346C2-887B-4097-A1C8-1995AC20120B}" dt="2024-08-29T19:26:50.070" v="41" actId="478"/>
          <ac:spMkLst>
            <pc:docMk/>
            <pc:sldMk cId="1820692286" sldId="1359"/>
            <ac:spMk id="9" creationId="{E5F42FF5-1BFE-C2D0-37D0-9CA856576CFE}"/>
          </ac:spMkLst>
        </pc:spChg>
        <pc:spChg chg="add mod">
          <ac:chgData name="Amalia Casado" userId="97a6fc01-f060-4ae7-9138-0a1e31e31b0d" providerId="ADAL" clId="{364346C2-887B-4097-A1C8-1995AC20120B}" dt="2024-08-29T19:26:50.272" v="42"/>
          <ac:spMkLst>
            <pc:docMk/>
            <pc:sldMk cId="1820692286" sldId="1359"/>
            <ac:spMk id="11" creationId="{8B838203-7676-788D-2B5B-EE8E30488FAA}"/>
          </ac:spMkLst>
        </pc:spChg>
        <pc:spChg chg="add mod">
          <ac:chgData name="Amalia Casado" userId="97a6fc01-f060-4ae7-9138-0a1e31e31b0d" providerId="ADAL" clId="{364346C2-887B-4097-A1C8-1995AC20120B}" dt="2024-08-29T19:26:50.272" v="42"/>
          <ac:spMkLst>
            <pc:docMk/>
            <pc:sldMk cId="1820692286" sldId="1359"/>
            <ac:spMk id="12" creationId="{DB1F5B84-02DE-B5DE-BB3C-7C60E62D161B}"/>
          </ac:spMkLst>
        </pc:spChg>
        <pc:spChg chg="add mod">
          <ac:chgData name="Amalia Casado" userId="97a6fc01-f060-4ae7-9138-0a1e31e31b0d" providerId="ADAL" clId="{364346C2-887B-4097-A1C8-1995AC20120B}" dt="2024-08-29T19:26:50.272" v="42"/>
          <ac:spMkLst>
            <pc:docMk/>
            <pc:sldMk cId="1820692286" sldId="1359"/>
            <ac:spMk id="13" creationId="{A716D514-A3B3-9A36-1483-82E4BA7B56AE}"/>
          </ac:spMkLst>
        </pc:spChg>
        <pc:spChg chg="del">
          <ac:chgData name="Amalia Casado" userId="97a6fc01-f060-4ae7-9138-0a1e31e31b0d" providerId="ADAL" clId="{364346C2-887B-4097-A1C8-1995AC20120B}" dt="2024-08-29T19:26:50.070" v="41" actId="478"/>
          <ac:spMkLst>
            <pc:docMk/>
            <pc:sldMk cId="1820692286" sldId="1359"/>
            <ac:spMk id="14" creationId="{928CDEF3-8A9E-BCEE-D069-0DED329A8FCC}"/>
          </ac:spMkLst>
        </pc:spChg>
        <pc:spChg chg="add mod">
          <ac:chgData name="Amalia Casado" userId="97a6fc01-f060-4ae7-9138-0a1e31e31b0d" providerId="ADAL" clId="{364346C2-887B-4097-A1C8-1995AC20120B}" dt="2024-08-29T19:26:50.272" v="42"/>
          <ac:spMkLst>
            <pc:docMk/>
            <pc:sldMk cId="1820692286" sldId="1359"/>
            <ac:spMk id="15" creationId="{79A30B77-340E-F407-1534-41AFF76FC963}"/>
          </ac:spMkLst>
        </pc:spChg>
      </pc:sldChg>
      <pc:sldChg chg="addSp delSp modSp add del mod">
        <pc:chgData name="Amalia Casado" userId="97a6fc01-f060-4ae7-9138-0a1e31e31b0d" providerId="ADAL" clId="{364346C2-887B-4097-A1C8-1995AC20120B}" dt="2024-08-29T19:33:42.960" v="95"/>
        <pc:sldMkLst>
          <pc:docMk/>
          <pc:sldMk cId="2560196974" sldId="1360"/>
        </pc:sldMkLst>
        <pc:spChg chg="del">
          <ac:chgData name="Amalia Casado" userId="97a6fc01-f060-4ae7-9138-0a1e31e31b0d" providerId="ADAL" clId="{364346C2-887B-4097-A1C8-1995AC20120B}" dt="2024-08-29T19:33:42.829" v="94" actId="478"/>
          <ac:spMkLst>
            <pc:docMk/>
            <pc:sldMk cId="2560196974" sldId="1360"/>
            <ac:spMk id="2" creationId="{B6AF47E8-12B1-5CA9-8D43-B024E03AC6E6}"/>
          </ac:spMkLst>
        </pc:spChg>
        <pc:spChg chg="del">
          <ac:chgData name="Amalia Casado" userId="97a6fc01-f060-4ae7-9138-0a1e31e31b0d" providerId="ADAL" clId="{364346C2-887B-4097-A1C8-1995AC20120B}" dt="2024-08-29T19:33:42.829" v="94" actId="478"/>
          <ac:spMkLst>
            <pc:docMk/>
            <pc:sldMk cId="2560196974" sldId="1360"/>
            <ac:spMk id="4" creationId="{157F9763-1BCB-8466-5C33-D383D7390C4A}"/>
          </ac:spMkLst>
        </pc:spChg>
        <pc:spChg chg="add mod">
          <ac:chgData name="Amalia Casado" userId="97a6fc01-f060-4ae7-9138-0a1e31e31b0d" providerId="ADAL" clId="{364346C2-887B-4097-A1C8-1995AC20120B}" dt="2024-08-29T19:33:42.960" v="95"/>
          <ac:spMkLst>
            <pc:docMk/>
            <pc:sldMk cId="2560196974" sldId="1360"/>
            <ac:spMk id="5" creationId="{62B6695F-7605-0FD7-A550-F08D08DA2418}"/>
          </ac:spMkLst>
        </pc:spChg>
        <pc:spChg chg="del">
          <ac:chgData name="Amalia Casado" userId="97a6fc01-f060-4ae7-9138-0a1e31e31b0d" providerId="ADAL" clId="{364346C2-887B-4097-A1C8-1995AC20120B}" dt="2024-08-29T19:33:42.829" v="94" actId="478"/>
          <ac:spMkLst>
            <pc:docMk/>
            <pc:sldMk cId="2560196974" sldId="1360"/>
            <ac:spMk id="6" creationId="{FAE5C701-E352-6B8F-6A7D-F5B7979B8174}"/>
          </ac:spMkLst>
        </pc:spChg>
        <pc:spChg chg="add mod">
          <ac:chgData name="Amalia Casado" userId="97a6fc01-f060-4ae7-9138-0a1e31e31b0d" providerId="ADAL" clId="{364346C2-887B-4097-A1C8-1995AC20120B}" dt="2024-08-29T19:33:42.960" v="95"/>
          <ac:spMkLst>
            <pc:docMk/>
            <pc:sldMk cId="2560196974" sldId="1360"/>
            <ac:spMk id="7" creationId="{A9BFDD7A-E2FF-05A7-2317-C9CEB3FDD3C3}"/>
          </ac:spMkLst>
        </pc:spChg>
        <pc:spChg chg="add mod">
          <ac:chgData name="Amalia Casado" userId="97a6fc01-f060-4ae7-9138-0a1e31e31b0d" providerId="ADAL" clId="{364346C2-887B-4097-A1C8-1995AC20120B}" dt="2024-08-29T19:33:42.960" v="95"/>
          <ac:spMkLst>
            <pc:docMk/>
            <pc:sldMk cId="2560196974" sldId="1360"/>
            <ac:spMk id="8" creationId="{95C7E674-E86F-73FB-CC9B-8794C7B7316C}"/>
          </ac:spMkLst>
        </pc:spChg>
        <pc:spChg chg="add mod">
          <ac:chgData name="Amalia Casado" userId="97a6fc01-f060-4ae7-9138-0a1e31e31b0d" providerId="ADAL" clId="{364346C2-887B-4097-A1C8-1995AC20120B}" dt="2024-08-29T19:33:42.960" v="95"/>
          <ac:spMkLst>
            <pc:docMk/>
            <pc:sldMk cId="2560196974" sldId="1360"/>
            <ac:spMk id="9" creationId="{9D3FFB21-43C4-AC8E-8BB3-B23CCF9E3087}"/>
          </ac:spMkLst>
        </pc:spChg>
        <pc:spChg chg="del">
          <ac:chgData name="Amalia Casado" userId="97a6fc01-f060-4ae7-9138-0a1e31e31b0d" providerId="ADAL" clId="{364346C2-887B-4097-A1C8-1995AC20120B}" dt="2024-08-29T19:33:42.829" v="94" actId="478"/>
          <ac:spMkLst>
            <pc:docMk/>
            <pc:sldMk cId="2560196974" sldId="1360"/>
            <ac:spMk id="10" creationId="{47C58015-B3FC-F0E0-7C50-372885A65A71}"/>
          </ac:spMkLst>
        </pc:spChg>
        <pc:spChg chg="del">
          <ac:chgData name="Amalia Casado" userId="97a6fc01-f060-4ae7-9138-0a1e31e31b0d" providerId="ADAL" clId="{364346C2-887B-4097-A1C8-1995AC20120B}" dt="2024-08-29T19:33:42.829" v="94" actId="478"/>
          <ac:spMkLst>
            <pc:docMk/>
            <pc:sldMk cId="2560196974" sldId="1360"/>
            <ac:spMk id="12" creationId="{DCF84A78-0A48-DE14-4ABF-C9B5A389DA30}"/>
          </ac:spMkLst>
        </pc:spChg>
        <pc:spChg chg="add mod">
          <ac:chgData name="Amalia Casado" userId="97a6fc01-f060-4ae7-9138-0a1e31e31b0d" providerId="ADAL" clId="{364346C2-887B-4097-A1C8-1995AC20120B}" dt="2024-08-29T19:33:42.960" v="95"/>
          <ac:spMkLst>
            <pc:docMk/>
            <pc:sldMk cId="2560196974" sldId="1360"/>
            <ac:spMk id="14" creationId="{07BF685F-F16B-4424-00A8-71A22AD560FE}"/>
          </ac:spMkLst>
        </pc:spChg>
        <pc:spChg chg="add mod">
          <ac:chgData name="Amalia Casado" userId="97a6fc01-f060-4ae7-9138-0a1e31e31b0d" providerId="ADAL" clId="{364346C2-887B-4097-A1C8-1995AC20120B}" dt="2024-08-29T19:33:42.960" v="95"/>
          <ac:spMkLst>
            <pc:docMk/>
            <pc:sldMk cId="2560196974" sldId="1360"/>
            <ac:spMk id="15" creationId="{3458D5A1-88FC-F864-AAEE-94940BF66A56}"/>
          </ac:spMkLst>
        </pc:spChg>
        <pc:spChg chg="add mod">
          <ac:chgData name="Amalia Casado" userId="97a6fc01-f060-4ae7-9138-0a1e31e31b0d" providerId="ADAL" clId="{364346C2-887B-4097-A1C8-1995AC20120B}" dt="2024-08-29T19:33:42.960" v="95"/>
          <ac:spMkLst>
            <pc:docMk/>
            <pc:sldMk cId="2560196974" sldId="1360"/>
            <ac:spMk id="16" creationId="{642B5DD7-AC16-3AF0-7CB5-5F25ABD8752F}"/>
          </ac:spMkLst>
        </pc:spChg>
      </pc:sldChg>
      <pc:sldChg chg="add del">
        <pc:chgData name="Amalia Casado" userId="97a6fc01-f060-4ae7-9138-0a1e31e31b0d" providerId="ADAL" clId="{364346C2-887B-4097-A1C8-1995AC20120B}" dt="2024-08-29T19:32:52.244" v="90"/>
        <pc:sldMkLst>
          <pc:docMk/>
          <pc:sldMk cId="1127052677" sldId="1361"/>
        </pc:sldMkLst>
      </pc:sldChg>
      <pc:sldChg chg="del">
        <pc:chgData name="Amalia Casado" userId="97a6fc01-f060-4ae7-9138-0a1e31e31b0d" providerId="ADAL" clId="{364346C2-887B-4097-A1C8-1995AC20120B}" dt="2024-08-29T19:23:48.007" v="1" actId="47"/>
        <pc:sldMkLst>
          <pc:docMk/>
          <pc:sldMk cId="148058585" sldId="1362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112024025" sldId="1363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3047429469" sldId="1364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116785916" sldId="1365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197188384" sldId="1366"/>
        </pc:sldMkLst>
      </pc:sldChg>
      <pc:sldChg chg="del">
        <pc:chgData name="Amalia Casado" userId="97a6fc01-f060-4ae7-9138-0a1e31e31b0d" providerId="ADAL" clId="{364346C2-887B-4097-A1C8-1995AC20120B}" dt="2024-08-29T19:24:05.283" v="2" actId="47"/>
        <pc:sldMkLst>
          <pc:docMk/>
          <pc:sldMk cId="3125870199" sldId="1367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67473743" sldId="1370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624672922" sldId="1371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921192102" sldId="1372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889422857" sldId="1373"/>
        </pc:sldMkLst>
      </pc:sldChg>
      <pc:sldChg chg="del">
        <pc:chgData name="Amalia Casado" userId="97a6fc01-f060-4ae7-9138-0a1e31e31b0d" providerId="ADAL" clId="{364346C2-887B-4097-A1C8-1995AC20120B}" dt="2024-08-29T19:23:48.007" v="1" actId="47"/>
        <pc:sldMkLst>
          <pc:docMk/>
          <pc:sldMk cId="3574483132" sldId="1375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152968878" sldId="1377"/>
        </pc:sldMkLst>
      </pc:sldChg>
      <pc:sldChg chg="del">
        <pc:chgData name="Amalia Casado" userId="97a6fc01-f060-4ae7-9138-0a1e31e31b0d" providerId="ADAL" clId="{364346C2-887B-4097-A1C8-1995AC20120B}" dt="2024-08-29T19:28:26.926" v="50" actId="47"/>
        <pc:sldMkLst>
          <pc:docMk/>
          <pc:sldMk cId="2833985660" sldId="1379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888056106" sldId="1380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799642734" sldId="1381"/>
        </pc:sldMkLst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797141429" sldId="1382"/>
        </pc:sldMkLst>
      </pc:sldChg>
      <pc:sldChg chg="addSp delSp modSp mod">
        <pc:chgData name="Amalia Casado" userId="97a6fc01-f060-4ae7-9138-0a1e31e31b0d" providerId="ADAL" clId="{364346C2-887B-4097-A1C8-1995AC20120B}" dt="2024-08-29T19:25:34.057" v="11"/>
        <pc:sldMkLst>
          <pc:docMk/>
          <pc:sldMk cId="2360959998" sldId="1383"/>
        </pc:sldMkLst>
        <pc:spChg chg="del">
          <ac:chgData name="Amalia Casado" userId="97a6fc01-f060-4ae7-9138-0a1e31e31b0d" providerId="ADAL" clId="{364346C2-887B-4097-A1C8-1995AC20120B}" dt="2024-08-29T19:25:33.889" v="10" actId="478"/>
          <ac:spMkLst>
            <pc:docMk/>
            <pc:sldMk cId="2360959998" sldId="1383"/>
            <ac:spMk id="2" creationId="{3A0496FE-A616-1993-2686-E4766EA17EE0}"/>
          </ac:spMkLst>
        </pc:spChg>
        <pc:spChg chg="del">
          <ac:chgData name="Amalia Casado" userId="97a6fc01-f060-4ae7-9138-0a1e31e31b0d" providerId="ADAL" clId="{364346C2-887B-4097-A1C8-1995AC20120B}" dt="2024-08-29T19:25:33.889" v="10" actId="478"/>
          <ac:spMkLst>
            <pc:docMk/>
            <pc:sldMk cId="2360959998" sldId="1383"/>
            <ac:spMk id="3" creationId="{79A30271-97B0-F02D-6F4A-4D379FFA0EF3}"/>
          </ac:spMkLst>
        </pc:spChg>
        <pc:spChg chg="del">
          <ac:chgData name="Amalia Casado" userId="97a6fc01-f060-4ae7-9138-0a1e31e31b0d" providerId="ADAL" clId="{364346C2-887B-4097-A1C8-1995AC20120B}" dt="2024-08-29T19:25:33.889" v="10" actId="478"/>
          <ac:spMkLst>
            <pc:docMk/>
            <pc:sldMk cId="2360959998" sldId="1383"/>
            <ac:spMk id="4" creationId="{C59C7360-DD3F-4593-BB8B-074CFAF8E86A}"/>
          </ac:spMkLst>
        </pc:spChg>
        <pc:spChg chg="del">
          <ac:chgData name="Amalia Casado" userId="97a6fc01-f060-4ae7-9138-0a1e31e31b0d" providerId="ADAL" clId="{364346C2-887B-4097-A1C8-1995AC20120B}" dt="2024-08-29T19:25:33.889" v="10" actId="478"/>
          <ac:spMkLst>
            <pc:docMk/>
            <pc:sldMk cId="2360959998" sldId="1383"/>
            <ac:spMk id="5" creationId="{613524EC-B5CF-F341-DB1C-1AE38F584C94}"/>
          </ac:spMkLst>
        </pc:spChg>
        <pc:spChg chg="add mod">
          <ac:chgData name="Amalia Casado" userId="97a6fc01-f060-4ae7-9138-0a1e31e31b0d" providerId="ADAL" clId="{364346C2-887B-4097-A1C8-1995AC20120B}" dt="2024-08-29T19:25:34.057" v="11"/>
          <ac:spMkLst>
            <pc:docMk/>
            <pc:sldMk cId="2360959998" sldId="1383"/>
            <ac:spMk id="10" creationId="{A4087EB2-BA5F-297F-01EC-13DF7EA57155}"/>
          </ac:spMkLst>
        </pc:spChg>
        <pc:spChg chg="del">
          <ac:chgData name="Amalia Casado" userId="97a6fc01-f060-4ae7-9138-0a1e31e31b0d" providerId="ADAL" clId="{364346C2-887B-4097-A1C8-1995AC20120B}" dt="2024-08-29T19:25:33.889" v="10" actId="478"/>
          <ac:spMkLst>
            <pc:docMk/>
            <pc:sldMk cId="2360959998" sldId="1383"/>
            <ac:spMk id="11" creationId="{14B51A1B-F82E-FEBE-8372-FFD3E49B4AE9}"/>
          </ac:spMkLst>
        </pc:spChg>
        <pc:spChg chg="add mod">
          <ac:chgData name="Amalia Casado" userId="97a6fc01-f060-4ae7-9138-0a1e31e31b0d" providerId="ADAL" clId="{364346C2-887B-4097-A1C8-1995AC20120B}" dt="2024-08-29T19:25:34.057" v="11"/>
          <ac:spMkLst>
            <pc:docMk/>
            <pc:sldMk cId="2360959998" sldId="1383"/>
            <ac:spMk id="12" creationId="{27CBBF80-7574-A89C-206C-F3F841CFDC7F}"/>
          </ac:spMkLst>
        </pc:spChg>
        <pc:spChg chg="add mod">
          <ac:chgData name="Amalia Casado" userId="97a6fc01-f060-4ae7-9138-0a1e31e31b0d" providerId="ADAL" clId="{364346C2-887B-4097-A1C8-1995AC20120B}" dt="2024-08-29T19:25:34.057" v="11"/>
          <ac:spMkLst>
            <pc:docMk/>
            <pc:sldMk cId="2360959998" sldId="1383"/>
            <ac:spMk id="13" creationId="{1310AA39-77BF-229E-97D0-9E5A4E156C72}"/>
          </ac:spMkLst>
        </pc:spChg>
        <pc:spChg chg="add mod">
          <ac:chgData name="Amalia Casado" userId="97a6fc01-f060-4ae7-9138-0a1e31e31b0d" providerId="ADAL" clId="{364346C2-887B-4097-A1C8-1995AC20120B}" dt="2024-08-29T19:25:34.057" v="11"/>
          <ac:spMkLst>
            <pc:docMk/>
            <pc:sldMk cId="2360959998" sldId="1383"/>
            <ac:spMk id="14" creationId="{B718E5FE-4DAF-62AF-02A7-3F240F1D504C}"/>
          </ac:spMkLst>
        </pc:spChg>
        <pc:spChg chg="add mod">
          <ac:chgData name="Amalia Casado" userId="97a6fc01-f060-4ae7-9138-0a1e31e31b0d" providerId="ADAL" clId="{364346C2-887B-4097-A1C8-1995AC20120B}" dt="2024-08-29T19:25:34.057" v="11"/>
          <ac:spMkLst>
            <pc:docMk/>
            <pc:sldMk cId="2360959998" sldId="1383"/>
            <ac:spMk id="17" creationId="{EB2143A8-E24A-E359-A540-7AF4E060DF64}"/>
          </ac:spMkLst>
        </pc:spChg>
        <pc:spChg chg="add mod">
          <ac:chgData name="Amalia Casado" userId="97a6fc01-f060-4ae7-9138-0a1e31e31b0d" providerId="ADAL" clId="{364346C2-887B-4097-A1C8-1995AC20120B}" dt="2024-08-29T19:25:34.057" v="11"/>
          <ac:spMkLst>
            <pc:docMk/>
            <pc:sldMk cId="2360959998" sldId="1383"/>
            <ac:spMk id="18" creationId="{6BC79705-5308-4576-41BB-534ECD7E89A3}"/>
          </ac:spMkLst>
        </pc:spChg>
        <pc:spChg chg="add mod">
          <ac:chgData name="Amalia Casado" userId="97a6fc01-f060-4ae7-9138-0a1e31e31b0d" providerId="ADAL" clId="{364346C2-887B-4097-A1C8-1995AC20120B}" dt="2024-08-29T19:25:34.057" v="11"/>
          <ac:spMkLst>
            <pc:docMk/>
            <pc:sldMk cId="2360959998" sldId="1383"/>
            <ac:spMk id="19" creationId="{51602482-7A95-26B3-C527-8AFDE6F2DB23}"/>
          </ac:spMkLst>
        </pc:spChg>
        <pc:picChg chg="del">
          <ac:chgData name="Amalia Casado" userId="97a6fc01-f060-4ae7-9138-0a1e31e31b0d" providerId="ADAL" clId="{364346C2-887B-4097-A1C8-1995AC20120B}" dt="2024-08-29T19:25:33.889" v="10" actId="478"/>
          <ac:picMkLst>
            <pc:docMk/>
            <pc:sldMk cId="2360959998" sldId="1383"/>
            <ac:picMk id="7" creationId="{AD1EFB61-D832-CF23-AF2D-21C07A6AA35A}"/>
          </ac:picMkLst>
        </pc:picChg>
      </pc:sldChg>
      <pc:sldChg chg="addSp delSp modSp mod">
        <pc:chgData name="Amalia Casado" userId="97a6fc01-f060-4ae7-9138-0a1e31e31b0d" providerId="ADAL" clId="{364346C2-887B-4097-A1C8-1995AC20120B}" dt="2024-08-29T19:26:41.437" v="38"/>
        <pc:sldMkLst>
          <pc:docMk/>
          <pc:sldMk cId="3332290779" sldId="1384"/>
        </pc:sldMkLst>
        <pc:spChg chg="add mod">
          <ac:chgData name="Amalia Casado" userId="97a6fc01-f060-4ae7-9138-0a1e31e31b0d" providerId="ADAL" clId="{364346C2-887B-4097-A1C8-1995AC20120B}" dt="2024-08-29T19:26:41.437" v="38"/>
          <ac:spMkLst>
            <pc:docMk/>
            <pc:sldMk cId="3332290779" sldId="1384"/>
            <ac:spMk id="5" creationId="{A84B1DDC-F7AF-41BC-5FBE-E0AAADB73D15}"/>
          </ac:spMkLst>
        </pc:spChg>
        <pc:spChg chg="add mod">
          <ac:chgData name="Amalia Casado" userId="97a6fc01-f060-4ae7-9138-0a1e31e31b0d" providerId="ADAL" clId="{364346C2-887B-4097-A1C8-1995AC20120B}" dt="2024-08-29T19:26:41.437" v="38"/>
          <ac:spMkLst>
            <pc:docMk/>
            <pc:sldMk cId="3332290779" sldId="1384"/>
            <ac:spMk id="7" creationId="{C3445656-A765-B9DE-BD9B-BABC213785E1}"/>
          </ac:spMkLst>
        </pc:spChg>
        <pc:spChg chg="add mod">
          <ac:chgData name="Amalia Casado" userId="97a6fc01-f060-4ae7-9138-0a1e31e31b0d" providerId="ADAL" clId="{364346C2-887B-4097-A1C8-1995AC20120B}" dt="2024-08-29T19:26:41.437" v="38"/>
          <ac:spMkLst>
            <pc:docMk/>
            <pc:sldMk cId="3332290779" sldId="1384"/>
            <ac:spMk id="8" creationId="{5F17BF2E-4B38-029E-E726-1DEECED913D8}"/>
          </ac:spMkLst>
        </pc:spChg>
        <pc:spChg chg="add mod">
          <ac:chgData name="Amalia Casado" userId="97a6fc01-f060-4ae7-9138-0a1e31e31b0d" providerId="ADAL" clId="{364346C2-887B-4097-A1C8-1995AC20120B}" dt="2024-08-29T19:26:41.437" v="38"/>
          <ac:spMkLst>
            <pc:docMk/>
            <pc:sldMk cId="3332290779" sldId="1384"/>
            <ac:spMk id="9" creationId="{FBE31EED-066B-52F7-5983-D6AE077ED80E}"/>
          </ac:spMkLst>
        </pc:spChg>
        <pc:spChg chg="del">
          <ac:chgData name="Amalia Casado" userId="97a6fc01-f060-4ae7-9138-0a1e31e31b0d" providerId="ADAL" clId="{364346C2-887B-4097-A1C8-1995AC20120B}" dt="2024-08-29T19:26:41.244" v="37" actId="478"/>
          <ac:spMkLst>
            <pc:docMk/>
            <pc:sldMk cId="3332290779" sldId="1384"/>
            <ac:spMk id="26" creationId="{5C85D9F8-DA71-DACA-8FE0-99E40A43B5A5}"/>
          </ac:spMkLst>
        </pc:spChg>
        <pc:spChg chg="del">
          <ac:chgData name="Amalia Casado" userId="97a6fc01-f060-4ae7-9138-0a1e31e31b0d" providerId="ADAL" clId="{364346C2-887B-4097-A1C8-1995AC20120B}" dt="2024-08-29T19:26:41.244" v="37" actId="478"/>
          <ac:spMkLst>
            <pc:docMk/>
            <pc:sldMk cId="3332290779" sldId="1384"/>
            <ac:spMk id="28" creationId="{356A3B66-06FE-B21B-09FD-321BC5D6B4A5}"/>
          </ac:spMkLst>
        </pc:spChg>
        <pc:spChg chg="del">
          <ac:chgData name="Amalia Casado" userId="97a6fc01-f060-4ae7-9138-0a1e31e31b0d" providerId="ADAL" clId="{364346C2-887B-4097-A1C8-1995AC20120B}" dt="2024-08-29T19:26:41.244" v="37" actId="478"/>
          <ac:spMkLst>
            <pc:docMk/>
            <pc:sldMk cId="3332290779" sldId="1384"/>
            <ac:spMk id="29" creationId="{75D4CB66-6DBE-80B3-19A7-581582700C63}"/>
          </ac:spMkLst>
        </pc:spChg>
        <pc:spChg chg="del">
          <ac:chgData name="Amalia Casado" userId="97a6fc01-f060-4ae7-9138-0a1e31e31b0d" providerId="ADAL" clId="{364346C2-887B-4097-A1C8-1995AC20120B}" dt="2024-08-29T19:26:41.244" v="37" actId="478"/>
          <ac:spMkLst>
            <pc:docMk/>
            <pc:sldMk cId="3332290779" sldId="1384"/>
            <ac:spMk id="30" creationId="{58422CF5-04D3-FD02-8EE7-22362DF254E4}"/>
          </ac:spMkLst>
        </pc:spChg>
        <pc:spChg chg="add mod">
          <ac:chgData name="Amalia Casado" userId="97a6fc01-f060-4ae7-9138-0a1e31e31b0d" providerId="ADAL" clId="{364346C2-887B-4097-A1C8-1995AC20120B}" dt="2024-08-29T19:26:41.437" v="38"/>
          <ac:spMkLst>
            <pc:docMk/>
            <pc:sldMk cId="3332290779" sldId="1384"/>
            <ac:spMk id="32" creationId="{41A8DDEE-329E-055C-6B67-FA54360E474C}"/>
          </ac:spMkLst>
        </pc:spChg>
        <pc:spChg chg="add mod">
          <ac:chgData name="Amalia Casado" userId="97a6fc01-f060-4ae7-9138-0a1e31e31b0d" providerId="ADAL" clId="{364346C2-887B-4097-A1C8-1995AC20120B}" dt="2024-08-29T19:26:41.437" v="38"/>
          <ac:spMkLst>
            <pc:docMk/>
            <pc:sldMk cId="3332290779" sldId="1384"/>
            <ac:spMk id="35" creationId="{4F27C22E-D21C-97D6-FEC3-FBD49A976ACB}"/>
          </ac:spMkLst>
        </pc:spChg>
        <pc:spChg chg="del">
          <ac:chgData name="Amalia Casado" userId="97a6fc01-f060-4ae7-9138-0a1e31e31b0d" providerId="ADAL" clId="{364346C2-887B-4097-A1C8-1995AC20120B}" dt="2024-08-29T19:26:41.244" v="37" actId="478"/>
          <ac:spMkLst>
            <pc:docMk/>
            <pc:sldMk cId="3332290779" sldId="1384"/>
            <ac:spMk id="36" creationId="{740C09B2-A4DF-9530-33B2-4F5C80E8FB8F}"/>
          </ac:spMkLst>
        </pc:spChg>
        <pc:spChg chg="add mod">
          <ac:chgData name="Amalia Casado" userId="97a6fc01-f060-4ae7-9138-0a1e31e31b0d" providerId="ADAL" clId="{364346C2-887B-4097-A1C8-1995AC20120B}" dt="2024-08-29T19:26:41.437" v="38"/>
          <ac:spMkLst>
            <pc:docMk/>
            <pc:sldMk cId="3332290779" sldId="1384"/>
            <ac:spMk id="37" creationId="{AC425909-B584-7366-B416-89A0ABA05447}"/>
          </ac:spMkLst>
        </pc:spChg>
      </pc:sldChg>
      <pc:sldChg chg="addSp delSp modSp mod">
        <pc:chgData name="Amalia Casado" userId="97a6fc01-f060-4ae7-9138-0a1e31e31b0d" providerId="ADAL" clId="{364346C2-887B-4097-A1C8-1995AC20120B}" dt="2024-08-29T19:26:35.687" v="36"/>
        <pc:sldMkLst>
          <pc:docMk/>
          <pc:sldMk cId="1187247927" sldId="1385"/>
        </pc:sldMkLst>
        <pc:spChg chg="del">
          <ac:chgData name="Amalia Casado" userId="97a6fc01-f060-4ae7-9138-0a1e31e31b0d" providerId="ADAL" clId="{364346C2-887B-4097-A1C8-1995AC20120B}" dt="2024-08-29T19:26:31.976" v="33" actId="478"/>
          <ac:spMkLst>
            <pc:docMk/>
            <pc:sldMk cId="1187247927" sldId="1385"/>
            <ac:spMk id="2" creationId="{B38E343F-6701-C8B5-F702-A56CD1566D84}"/>
          </ac:spMkLst>
        </pc:spChg>
        <pc:spChg chg="add del mod">
          <ac:chgData name="Amalia Casado" userId="97a6fc01-f060-4ae7-9138-0a1e31e31b0d" providerId="ADAL" clId="{364346C2-887B-4097-A1C8-1995AC20120B}" dt="2024-08-29T19:26:35.518" v="35" actId="478"/>
          <ac:spMkLst>
            <pc:docMk/>
            <pc:sldMk cId="1187247927" sldId="1385"/>
            <ac:spMk id="5" creationId="{2A3AAE0C-0D54-ED30-35FF-74B9C98B30B9}"/>
          </ac:spMkLst>
        </pc:spChg>
        <pc:spChg chg="del">
          <ac:chgData name="Amalia Casado" userId="97a6fc01-f060-4ae7-9138-0a1e31e31b0d" providerId="ADAL" clId="{364346C2-887B-4097-A1C8-1995AC20120B}" dt="2024-08-29T19:26:31.976" v="33" actId="478"/>
          <ac:spMkLst>
            <pc:docMk/>
            <pc:sldMk cId="1187247927" sldId="1385"/>
            <ac:spMk id="6" creationId="{1300D5C7-59C2-E873-CC0C-E7A591471368}"/>
          </ac:spMkLst>
        </pc:spChg>
        <pc:spChg chg="add del mod">
          <ac:chgData name="Amalia Casado" userId="97a6fc01-f060-4ae7-9138-0a1e31e31b0d" providerId="ADAL" clId="{364346C2-887B-4097-A1C8-1995AC20120B}" dt="2024-08-29T19:26:35.518" v="35" actId="478"/>
          <ac:spMkLst>
            <pc:docMk/>
            <pc:sldMk cId="1187247927" sldId="1385"/>
            <ac:spMk id="7" creationId="{D7E373C3-05D5-4560-51CF-143CA1B812B5}"/>
          </ac:spMkLst>
        </pc:spChg>
        <pc:spChg chg="add del mod">
          <ac:chgData name="Amalia Casado" userId="97a6fc01-f060-4ae7-9138-0a1e31e31b0d" providerId="ADAL" clId="{364346C2-887B-4097-A1C8-1995AC20120B}" dt="2024-08-29T19:26:35.518" v="35" actId="478"/>
          <ac:spMkLst>
            <pc:docMk/>
            <pc:sldMk cId="1187247927" sldId="1385"/>
            <ac:spMk id="8" creationId="{CDBCD76B-71E3-3CB1-215E-CBD887D28093}"/>
          </ac:spMkLst>
        </pc:spChg>
        <pc:spChg chg="add del mod">
          <ac:chgData name="Amalia Casado" userId="97a6fc01-f060-4ae7-9138-0a1e31e31b0d" providerId="ADAL" clId="{364346C2-887B-4097-A1C8-1995AC20120B}" dt="2024-08-29T19:26:35.518" v="35" actId="478"/>
          <ac:spMkLst>
            <pc:docMk/>
            <pc:sldMk cId="1187247927" sldId="1385"/>
            <ac:spMk id="9" creationId="{9CF35990-6EDC-D64A-FE4A-C1D395711107}"/>
          </ac:spMkLst>
        </pc:spChg>
        <pc:spChg chg="del">
          <ac:chgData name="Amalia Casado" userId="97a6fc01-f060-4ae7-9138-0a1e31e31b0d" providerId="ADAL" clId="{364346C2-887B-4097-A1C8-1995AC20120B}" dt="2024-08-29T19:26:31.976" v="33" actId="478"/>
          <ac:spMkLst>
            <pc:docMk/>
            <pc:sldMk cId="1187247927" sldId="1385"/>
            <ac:spMk id="10" creationId="{BBE49C3D-B5B2-73BF-7DB2-8EB1E3DCB67F}"/>
          </ac:spMkLst>
        </pc:spChg>
        <pc:spChg chg="del">
          <ac:chgData name="Amalia Casado" userId="97a6fc01-f060-4ae7-9138-0a1e31e31b0d" providerId="ADAL" clId="{364346C2-887B-4097-A1C8-1995AC20120B}" dt="2024-08-29T19:26:31.976" v="33" actId="478"/>
          <ac:spMkLst>
            <pc:docMk/>
            <pc:sldMk cId="1187247927" sldId="1385"/>
            <ac:spMk id="12" creationId="{7E57ED1F-09BB-5FF5-58AB-D5B7E2AA5E1F}"/>
          </ac:spMkLst>
        </pc:spChg>
        <pc:spChg chg="del">
          <ac:chgData name="Amalia Casado" userId="97a6fc01-f060-4ae7-9138-0a1e31e31b0d" providerId="ADAL" clId="{364346C2-887B-4097-A1C8-1995AC20120B}" dt="2024-08-29T19:26:31.976" v="33" actId="478"/>
          <ac:spMkLst>
            <pc:docMk/>
            <pc:sldMk cId="1187247927" sldId="1385"/>
            <ac:spMk id="14" creationId="{4CBDDF89-7271-0FDC-E672-C8F60215930E}"/>
          </ac:spMkLst>
        </pc:spChg>
        <pc:spChg chg="add del mod">
          <ac:chgData name="Amalia Casado" userId="97a6fc01-f060-4ae7-9138-0a1e31e31b0d" providerId="ADAL" clId="{364346C2-887B-4097-A1C8-1995AC20120B}" dt="2024-08-29T19:26:35.518" v="35" actId="478"/>
          <ac:spMkLst>
            <pc:docMk/>
            <pc:sldMk cId="1187247927" sldId="1385"/>
            <ac:spMk id="18" creationId="{BCB3DB35-16C1-11C1-E09C-05411DE3EC71}"/>
          </ac:spMkLst>
        </pc:spChg>
        <pc:spChg chg="add del mod">
          <ac:chgData name="Amalia Casado" userId="97a6fc01-f060-4ae7-9138-0a1e31e31b0d" providerId="ADAL" clId="{364346C2-887B-4097-A1C8-1995AC20120B}" dt="2024-08-29T19:26:35.518" v="35" actId="478"/>
          <ac:spMkLst>
            <pc:docMk/>
            <pc:sldMk cId="1187247927" sldId="1385"/>
            <ac:spMk id="19" creationId="{6CD68442-2E6A-5D06-3CF9-7C54A7EADB54}"/>
          </ac:spMkLst>
        </pc:spChg>
        <pc:spChg chg="add del mod">
          <ac:chgData name="Amalia Casado" userId="97a6fc01-f060-4ae7-9138-0a1e31e31b0d" providerId="ADAL" clId="{364346C2-887B-4097-A1C8-1995AC20120B}" dt="2024-08-29T19:26:35.518" v="35" actId="478"/>
          <ac:spMkLst>
            <pc:docMk/>
            <pc:sldMk cId="1187247927" sldId="1385"/>
            <ac:spMk id="20" creationId="{E8EBBC41-D59E-A640-EAF4-9C1508E603A9}"/>
          </ac:spMkLst>
        </pc:spChg>
        <pc:spChg chg="add mod">
          <ac:chgData name="Amalia Casado" userId="97a6fc01-f060-4ae7-9138-0a1e31e31b0d" providerId="ADAL" clId="{364346C2-887B-4097-A1C8-1995AC20120B}" dt="2024-08-29T19:26:35.687" v="36"/>
          <ac:spMkLst>
            <pc:docMk/>
            <pc:sldMk cId="1187247927" sldId="1385"/>
            <ac:spMk id="21" creationId="{03AD46DC-C9A0-B4FF-9085-5FF452F5B3A9}"/>
          </ac:spMkLst>
        </pc:spChg>
        <pc:spChg chg="add mod">
          <ac:chgData name="Amalia Casado" userId="97a6fc01-f060-4ae7-9138-0a1e31e31b0d" providerId="ADAL" clId="{364346C2-887B-4097-A1C8-1995AC20120B}" dt="2024-08-29T19:26:35.687" v="36"/>
          <ac:spMkLst>
            <pc:docMk/>
            <pc:sldMk cId="1187247927" sldId="1385"/>
            <ac:spMk id="23" creationId="{DA95E9F3-EF04-34D0-F2EA-CF170AEC763C}"/>
          </ac:spMkLst>
        </pc:spChg>
        <pc:spChg chg="add mod">
          <ac:chgData name="Amalia Casado" userId="97a6fc01-f060-4ae7-9138-0a1e31e31b0d" providerId="ADAL" clId="{364346C2-887B-4097-A1C8-1995AC20120B}" dt="2024-08-29T19:26:35.687" v="36"/>
          <ac:spMkLst>
            <pc:docMk/>
            <pc:sldMk cId="1187247927" sldId="1385"/>
            <ac:spMk id="24" creationId="{2B040473-74C4-CC44-F9E8-460BED762C1B}"/>
          </ac:spMkLst>
        </pc:spChg>
        <pc:spChg chg="add mod">
          <ac:chgData name="Amalia Casado" userId="97a6fc01-f060-4ae7-9138-0a1e31e31b0d" providerId="ADAL" clId="{364346C2-887B-4097-A1C8-1995AC20120B}" dt="2024-08-29T19:26:35.687" v="36"/>
          <ac:spMkLst>
            <pc:docMk/>
            <pc:sldMk cId="1187247927" sldId="1385"/>
            <ac:spMk id="25" creationId="{F1604D38-6D2E-E183-5F1D-C43357D23F69}"/>
          </ac:spMkLst>
        </pc:spChg>
        <pc:spChg chg="add mod">
          <ac:chgData name="Amalia Casado" userId="97a6fc01-f060-4ae7-9138-0a1e31e31b0d" providerId="ADAL" clId="{364346C2-887B-4097-A1C8-1995AC20120B}" dt="2024-08-29T19:26:35.687" v="36"/>
          <ac:spMkLst>
            <pc:docMk/>
            <pc:sldMk cId="1187247927" sldId="1385"/>
            <ac:spMk id="26" creationId="{0E47148E-9C49-B010-C58F-68976BE9C624}"/>
          </ac:spMkLst>
        </pc:spChg>
        <pc:spChg chg="add mod">
          <ac:chgData name="Amalia Casado" userId="97a6fc01-f060-4ae7-9138-0a1e31e31b0d" providerId="ADAL" clId="{364346C2-887B-4097-A1C8-1995AC20120B}" dt="2024-08-29T19:26:35.687" v="36"/>
          <ac:spMkLst>
            <pc:docMk/>
            <pc:sldMk cId="1187247927" sldId="1385"/>
            <ac:spMk id="27" creationId="{BA93A5A7-B2CD-E778-27F8-420636F59F5F}"/>
          </ac:spMkLst>
        </pc:spChg>
        <pc:spChg chg="add mod">
          <ac:chgData name="Amalia Casado" userId="97a6fc01-f060-4ae7-9138-0a1e31e31b0d" providerId="ADAL" clId="{364346C2-887B-4097-A1C8-1995AC20120B}" dt="2024-08-29T19:26:35.687" v="36"/>
          <ac:spMkLst>
            <pc:docMk/>
            <pc:sldMk cId="1187247927" sldId="1385"/>
            <ac:spMk id="28" creationId="{D8785945-788C-FA56-EB94-87CBED249A68}"/>
          </ac:spMkLst>
        </pc:spChg>
        <pc:picChg chg="del">
          <ac:chgData name="Amalia Casado" userId="97a6fc01-f060-4ae7-9138-0a1e31e31b0d" providerId="ADAL" clId="{364346C2-887B-4097-A1C8-1995AC20120B}" dt="2024-08-29T19:26:31.976" v="33" actId="478"/>
          <ac:picMkLst>
            <pc:docMk/>
            <pc:sldMk cId="1187247927" sldId="1385"/>
            <ac:picMk id="13" creationId="{5A75EA4D-FF53-2219-5DF3-0916764682AE}"/>
          </ac:picMkLst>
        </pc:picChg>
      </pc:sldChg>
      <pc:sldChg chg="del">
        <pc:chgData name="Amalia Casado" userId="97a6fc01-f060-4ae7-9138-0a1e31e31b0d" providerId="ADAL" clId="{364346C2-887B-4097-A1C8-1995AC20120B}" dt="2024-08-29T19:23:40.047" v="0" actId="47"/>
        <pc:sldMkLst>
          <pc:docMk/>
          <pc:sldMk cId="2572615785" sldId="1386"/>
        </pc:sldMkLst>
      </pc:sldChg>
      <pc:sldChg chg="addSp delSp modSp add mod">
        <pc:chgData name="Amalia Casado" userId="97a6fc01-f060-4ae7-9138-0a1e31e31b0d" providerId="ADAL" clId="{364346C2-887B-4097-A1C8-1995AC20120B}" dt="2024-08-29T19:29:11.493" v="76" actId="5793"/>
        <pc:sldMkLst>
          <pc:docMk/>
          <pc:sldMk cId="2753149440" sldId="1386"/>
        </pc:sldMkLst>
        <pc:spChg chg="add del mod">
          <ac:chgData name="Amalia Casado" userId="97a6fc01-f060-4ae7-9138-0a1e31e31b0d" providerId="ADAL" clId="{364346C2-887B-4097-A1C8-1995AC20120B}" dt="2024-08-29T19:29:11.493" v="76" actId="5793"/>
          <ac:spMkLst>
            <pc:docMk/>
            <pc:sldMk cId="2753149440" sldId="1386"/>
            <ac:spMk id="12" creationId="{F044663A-67C1-EF08-6FE5-36F95F4009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16C3D-8E29-40F0-ABEC-51D0D22C9385}" type="datetimeFigureOut">
              <a:rPr lang="es-ES" smtClean="0"/>
              <a:t>29/08/2024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58BA-C508-4B7B-A137-71BD96F713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75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186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26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33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83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745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668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555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974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838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404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03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56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43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699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594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563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344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72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452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967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056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19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99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080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92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620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45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4012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74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0927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32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63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39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5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27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26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658BA-C508-4B7B-A137-71BD96F7139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26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8221" y="2348898"/>
            <a:ext cx="11426508" cy="16207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16446" y="4284721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D25D-88D6-4666-B9C3-8FAE85B367A6}" type="datetimeFigureOut">
              <a:rPr lang="es-ES" smtClean="0"/>
              <a:pPr/>
              <a:t>29/08/2024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2D7-F217-43C1-A543-9802F7214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D25D-88D6-4666-B9C3-8FAE85B367A6}" type="datetimeFigureOut">
              <a:rPr lang="es-ES" smtClean="0"/>
              <a:pPr/>
              <a:t>29/08/2024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2D7-F217-43C1-A543-9802F7214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512864" y="334306"/>
            <a:ext cx="3573116" cy="71131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93507" y="334306"/>
            <a:ext cx="10495304" cy="71131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D25D-88D6-4666-B9C3-8FAE85B367A6}" type="datetimeFigureOut">
              <a:rPr lang="es-ES" smtClean="0"/>
              <a:pPr/>
              <a:t>29/08/2024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2D7-F217-43C1-A543-9802F7214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D25D-88D6-4666-B9C3-8FAE85B367A6}" type="datetimeFigureOut">
              <a:rPr lang="es-ES" smtClean="0"/>
              <a:pPr/>
              <a:t>29/08/2024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2D7-F217-43C1-A543-9802F7214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1900" y="4858817"/>
            <a:ext cx="1142650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3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D25D-88D6-4666-B9C3-8FAE85B367A6}" type="datetimeFigureOut">
              <a:rPr lang="es-ES" smtClean="0"/>
              <a:pPr/>
              <a:t>29/08/2024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2D7-F217-43C1-A543-9802F7214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93508" y="1944580"/>
            <a:ext cx="7034210" cy="55029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051767" y="1944580"/>
            <a:ext cx="7034210" cy="55029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D25D-88D6-4666-B9C3-8FAE85B367A6}" type="datetimeFigureOut">
              <a:rPr lang="es-ES" smtClean="0"/>
              <a:pPr/>
              <a:t>29/08/2024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2D7-F217-43C1-A543-9802F7214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2151" y="302806"/>
            <a:ext cx="12098655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2148" y="1692535"/>
            <a:ext cx="593963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56" indent="0">
              <a:buNone/>
              <a:defRPr sz="2300" b="1"/>
            </a:lvl2pPr>
            <a:lvl3pPr marL="1049312" indent="0">
              <a:buNone/>
              <a:defRPr sz="2100" b="1"/>
            </a:lvl3pPr>
            <a:lvl4pPr marL="1573968" indent="0">
              <a:buNone/>
              <a:defRPr sz="1800" b="1"/>
            </a:lvl4pPr>
            <a:lvl5pPr marL="2098624" indent="0">
              <a:buNone/>
              <a:defRPr sz="1800" b="1"/>
            </a:lvl5pPr>
            <a:lvl6pPr marL="2623280" indent="0">
              <a:buNone/>
              <a:defRPr sz="1800" b="1"/>
            </a:lvl6pPr>
            <a:lvl7pPr marL="3147935" indent="0">
              <a:buNone/>
              <a:defRPr sz="1800" b="1"/>
            </a:lvl7pPr>
            <a:lvl8pPr marL="3672591" indent="0">
              <a:buNone/>
              <a:defRPr sz="1800" b="1"/>
            </a:lvl8pPr>
            <a:lvl9pPr marL="4197248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828835" y="1692535"/>
            <a:ext cx="5941971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56" indent="0">
              <a:buNone/>
              <a:defRPr sz="2300" b="1"/>
            </a:lvl2pPr>
            <a:lvl3pPr marL="1049312" indent="0">
              <a:buNone/>
              <a:defRPr sz="2100" b="1"/>
            </a:lvl3pPr>
            <a:lvl4pPr marL="1573968" indent="0">
              <a:buNone/>
              <a:defRPr sz="1800" b="1"/>
            </a:lvl4pPr>
            <a:lvl5pPr marL="2098624" indent="0">
              <a:buNone/>
              <a:defRPr sz="1800" b="1"/>
            </a:lvl5pPr>
            <a:lvl6pPr marL="2623280" indent="0">
              <a:buNone/>
              <a:defRPr sz="1800" b="1"/>
            </a:lvl6pPr>
            <a:lvl7pPr marL="3147935" indent="0">
              <a:buNone/>
              <a:defRPr sz="1800" b="1"/>
            </a:lvl7pPr>
            <a:lvl8pPr marL="3672591" indent="0">
              <a:buNone/>
              <a:defRPr sz="1800" b="1"/>
            </a:lvl8pPr>
            <a:lvl9pPr marL="4197248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828835" y="2397901"/>
            <a:ext cx="5941971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D25D-88D6-4666-B9C3-8FAE85B367A6}" type="datetimeFigureOut">
              <a:rPr lang="es-ES" smtClean="0"/>
              <a:pPr/>
              <a:t>29/08/2024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2D7-F217-43C1-A543-9802F7214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D25D-88D6-4666-B9C3-8FAE85B367A6}" type="datetimeFigureOut">
              <a:rPr lang="es-ES" smtClean="0"/>
              <a:pPr/>
              <a:t>29/08/2024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2D7-F217-43C1-A543-9802F7214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D25D-88D6-4666-B9C3-8FAE85B367A6}" type="datetimeFigureOut">
              <a:rPr lang="es-ES" smtClean="0"/>
              <a:pPr/>
              <a:t>29/08/2024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2D7-F217-43C1-A543-9802F7214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2148" y="301050"/>
            <a:ext cx="4422638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55823" y="301051"/>
            <a:ext cx="7514983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2148" y="1582265"/>
            <a:ext cx="4422638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56" indent="0">
              <a:buNone/>
              <a:defRPr sz="1400"/>
            </a:lvl2pPr>
            <a:lvl3pPr marL="1049312" indent="0">
              <a:buNone/>
              <a:defRPr sz="1100"/>
            </a:lvl3pPr>
            <a:lvl4pPr marL="1573968" indent="0">
              <a:buNone/>
              <a:defRPr sz="1000"/>
            </a:lvl4pPr>
            <a:lvl5pPr marL="2098624" indent="0">
              <a:buNone/>
              <a:defRPr sz="1000"/>
            </a:lvl5pPr>
            <a:lvl6pPr marL="2623280" indent="0">
              <a:buNone/>
              <a:defRPr sz="1000"/>
            </a:lvl6pPr>
            <a:lvl7pPr marL="3147935" indent="0">
              <a:buNone/>
              <a:defRPr sz="1000"/>
            </a:lvl7pPr>
            <a:lvl8pPr marL="3672591" indent="0">
              <a:buNone/>
              <a:defRPr sz="1000"/>
            </a:lvl8pPr>
            <a:lvl9pPr marL="419724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D25D-88D6-4666-B9C3-8FAE85B367A6}" type="datetimeFigureOut">
              <a:rPr lang="es-ES" smtClean="0"/>
              <a:pPr/>
              <a:t>29/08/2024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2D7-F217-43C1-A543-9802F7214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4912" y="5292889"/>
            <a:ext cx="806577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56" indent="0">
              <a:buNone/>
              <a:defRPr sz="3200"/>
            </a:lvl2pPr>
            <a:lvl3pPr marL="1049312" indent="0">
              <a:buNone/>
              <a:defRPr sz="2800"/>
            </a:lvl3pPr>
            <a:lvl4pPr marL="1573968" indent="0">
              <a:buNone/>
              <a:defRPr sz="2300"/>
            </a:lvl4pPr>
            <a:lvl5pPr marL="2098624" indent="0">
              <a:buNone/>
              <a:defRPr sz="2300"/>
            </a:lvl5pPr>
            <a:lvl6pPr marL="2623280" indent="0">
              <a:buNone/>
              <a:defRPr sz="2300"/>
            </a:lvl6pPr>
            <a:lvl7pPr marL="3147935" indent="0">
              <a:buNone/>
              <a:defRPr sz="2300"/>
            </a:lvl7pPr>
            <a:lvl8pPr marL="3672591" indent="0">
              <a:buNone/>
              <a:defRPr sz="2300"/>
            </a:lvl8pPr>
            <a:lvl9pPr marL="4197248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56" indent="0">
              <a:buNone/>
              <a:defRPr sz="1400"/>
            </a:lvl2pPr>
            <a:lvl3pPr marL="1049312" indent="0">
              <a:buNone/>
              <a:defRPr sz="1100"/>
            </a:lvl3pPr>
            <a:lvl4pPr marL="1573968" indent="0">
              <a:buNone/>
              <a:defRPr sz="1000"/>
            </a:lvl4pPr>
            <a:lvl5pPr marL="2098624" indent="0">
              <a:buNone/>
              <a:defRPr sz="1000"/>
            </a:lvl5pPr>
            <a:lvl6pPr marL="2623280" indent="0">
              <a:buNone/>
              <a:defRPr sz="1000"/>
            </a:lvl6pPr>
            <a:lvl7pPr marL="3147935" indent="0">
              <a:buNone/>
              <a:defRPr sz="1000"/>
            </a:lvl7pPr>
            <a:lvl8pPr marL="3672591" indent="0">
              <a:buNone/>
              <a:defRPr sz="1000"/>
            </a:lvl8pPr>
            <a:lvl9pPr marL="419724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D25D-88D6-4666-B9C3-8FAE85B367A6}" type="datetimeFigureOut">
              <a:rPr lang="es-ES" smtClean="0"/>
              <a:pPr/>
              <a:t>29/08/2024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32D7-F217-43C1-A543-9802F7214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72151" y="302806"/>
            <a:ext cx="1209865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2151" y="1764295"/>
            <a:ext cx="1209865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72150" y="7008176"/>
            <a:ext cx="313668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3D25D-88D6-4666-B9C3-8FAE85B367A6}" type="datetimeFigureOut">
              <a:rPr lang="es-ES" smtClean="0"/>
              <a:pPr/>
              <a:t>29/08/2024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93010" y="7008176"/>
            <a:ext cx="425693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634118" y="7008176"/>
            <a:ext cx="313668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32D7-F217-43C1-A543-9802F7214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31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92" indent="-393492" algn="l" defTabSz="104931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66" indent="-327910" algn="l" defTabSz="104931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641" indent="-262328" algn="l" defTabSz="10493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96" indent="-262328" algn="l" defTabSz="104931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952" indent="-262328" algn="l" defTabSz="104931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608" indent="-262328" algn="l" defTabSz="10493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264" indent="-262328" algn="l" defTabSz="10493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920" indent="-262328" algn="l" defTabSz="10493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576" indent="-262328" algn="l" defTabSz="10493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493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56" algn="l" defTabSz="10493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312" algn="l" defTabSz="10493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68" algn="l" defTabSz="10493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624" algn="l" defTabSz="10493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280" algn="l" defTabSz="10493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935" algn="l" defTabSz="10493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591" algn="l" defTabSz="10493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248" algn="l" defTabSz="104931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3.emf"/><Relationship Id="rId4" Type="http://schemas.openxmlformats.org/officeDocument/2006/relationships/image" Target="../media/image21.emf"/><Relationship Id="rId9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19.sv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19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19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19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19.svg"/><Relationship Id="rId4" Type="http://schemas.openxmlformats.org/officeDocument/2006/relationships/image" Target="../media/image55.png"/><Relationship Id="rId9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C22275-6F5A-968C-21EA-85EF04C10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50"/>
          <a:stretch/>
        </p:blipFill>
        <p:spPr>
          <a:xfrm>
            <a:off x="20" y="1413"/>
            <a:ext cx="13442930" cy="7559849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E9BB8D0A-4C55-2CFC-D073-0160865946AC}"/>
              </a:ext>
            </a:extLst>
          </p:cNvPr>
          <p:cNvSpPr/>
          <p:nvPr/>
        </p:nvSpPr>
        <p:spPr>
          <a:xfrm>
            <a:off x="11555979" y="5925773"/>
            <a:ext cx="1239053" cy="1635489"/>
          </a:xfrm>
          <a:custGeom>
            <a:avLst/>
            <a:gdLst/>
            <a:ahLst/>
            <a:cxnLst/>
            <a:rect l="l" t="t" r="r" b="b"/>
            <a:pathLst>
              <a:path w="1685715" h="2225062">
                <a:moveTo>
                  <a:pt x="0" y="0"/>
                </a:moveTo>
                <a:lnTo>
                  <a:pt x="1685715" y="0"/>
                </a:lnTo>
                <a:lnTo>
                  <a:pt x="1685715" y="2225062"/>
                </a:lnTo>
                <a:lnTo>
                  <a:pt x="0" y="2225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224"/>
            </a:stretch>
          </a:blipFill>
        </p:spPr>
        <p:txBody>
          <a:bodyPr/>
          <a:lstStyle/>
          <a:p>
            <a:endParaRPr lang="es-ES" sz="1544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390BFA1-C30F-CE05-7A7A-401E8F481B1B}"/>
              </a:ext>
            </a:extLst>
          </p:cNvPr>
          <p:cNvSpPr txBox="1"/>
          <p:nvPr/>
        </p:nvSpPr>
        <p:spPr>
          <a:xfrm>
            <a:off x="1144365" y="6744261"/>
            <a:ext cx="6356133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s-CL" sz="1400" dirty="0">
                <a:effectLst/>
                <a:latin typeface="Lato" panose="020F0502020204030203" pitchFamily="34" charset="77"/>
                <a:ea typeface="Times New Roman" panose="02020603050405020304" pitchFamily="18" charset="0"/>
              </a:rPr>
              <a:t>DEL 29 DE ABRIL AL 4 DE MAYO DEL 2024. ROMA</a:t>
            </a:r>
            <a:r>
              <a:rPr lang="es-ES" sz="1400" dirty="0">
                <a:effectLst/>
                <a:latin typeface="Lato" panose="020F0502020204030203" pitchFamily="34" charset="77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591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D48F8D8C-B573-2BB4-1E23-851F7941846A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7933DE1F-77E9-8092-7837-1339A4A399B6}"/>
              </a:ext>
            </a:extLst>
          </p:cNvPr>
          <p:cNvSpPr txBox="1">
            <a:spLocks/>
          </p:cNvSpPr>
          <p:nvPr/>
        </p:nvSpPr>
        <p:spPr>
          <a:xfrm>
            <a:off x="2597914" y="2797490"/>
            <a:ext cx="9486055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>
              <a:lnSpc>
                <a:spcPct val="100000"/>
              </a:lnSpc>
            </a:pPr>
            <a:r>
              <a:rPr lang="es-CL" sz="1800" dirty="0">
                <a:latin typeface="Raleway"/>
                <a:ea typeface="Times New Roman" panose="02020603050405020304" pitchFamily="18" charset="0"/>
              </a:rPr>
              <a:t>D</a:t>
            </a:r>
            <a:r>
              <a:rPr lang="es-CL" sz="1800" dirty="0">
                <a:effectLst/>
                <a:latin typeface="Raleway"/>
                <a:ea typeface="Times New Roman" panose="02020603050405020304" pitchFamily="18" charset="0"/>
              </a:rPr>
              <a:t>inámica “ver, juzgar y actuar”</a:t>
            </a:r>
          </a:p>
          <a:p>
            <a:pPr algn="l" fontAlgn="t">
              <a:lnSpc>
                <a:spcPct val="100000"/>
              </a:lnSpc>
            </a:pPr>
            <a:r>
              <a:rPr lang="es-CL" sz="1800" dirty="0">
                <a:latin typeface="Raleway"/>
                <a:ea typeface="Times New Roman" panose="02020603050405020304" pitchFamily="18" charset="0"/>
              </a:rPr>
              <a:t>Temas:</a:t>
            </a:r>
            <a:endParaRPr lang="es-CL" sz="18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800" b="1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Horizonte</a:t>
            </a:r>
            <a:endParaRPr lang="es-CL" sz="18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800" b="1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La plenitud Vocacional</a:t>
            </a:r>
            <a:endParaRPr lang="es-ES" sz="18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800" b="1" dirty="0">
                <a:latin typeface="Raleway" panose="020B0003030101060003" pitchFamily="34" charset="0"/>
                <a:ea typeface="Times New Roman" panose="02020603050405020304" pitchFamily="18" charset="0"/>
              </a:rPr>
              <a:t>C</a:t>
            </a:r>
            <a:r>
              <a:rPr lang="es-CL" sz="1800" b="1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omunidades de apóstoles</a:t>
            </a:r>
            <a:endParaRPr lang="es-CL" sz="1800" b="1" dirty="0">
              <a:latin typeface="Raleway" panose="020B0003030101060003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800" b="1" dirty="0">
                <a:effectLst/>
                <a:latin typeface="Raleway"/>
                <a:ea typeface="Times New Roman" panose="02020603050405020304" pitchFamily="18" charset="0"/>
              </a:rPr>
              <a:t>La misión del </a:t>
            </a:r>
            <a:r>
              <a:rPr lang="es-CL" sz="1800" b="1" dirty="0" err="1">
                <a:effectLst/>
                <a:latin typeface="Raleway"/>
                <a:ea typeface="Times New Roman" panose="02020603050405020304" pitchFamily="18" charset="0"/>
              </a:rPr>
              <a:t>Regnum</a:t>
            </a:r>
            <a:r>
              <a:rPr lang="es-CL" sz="1800" b="1" dirty="0">
                <a:effectLst/>
                <a:latin typeface="Raleway"/>
                <a:ea typeface="Times New Roman" panose="02020603050405020304" pitchFamily="18" charset="0"/>
              </a:rPr>
              <a:t> </a:t>
            </a:r>
            <a:r>
              <a:rPr lang="es-CL" sz="1800" b="1" dirty="0">
                <a:latin typeface="Raleway"/>
                <a:ea typeface="Times New Roman" panose="02020603050405020304" pitchFamily="18" charset="0"/>
              </a:rPr>
              <a:t>Christi en</a:t>
            </a:r>
            <a:r>
              <a:rPr lang="es-CL" sz="1800" b="1" dirty="0">
                <a:effectLst/>
                <a:latin typeface="Raleway"/>
                <a:ea typeface="Times New Roman" panose="02020603050405020304" pitchFamily="18" charset="0"/>
              </a:rPr>
              <a:t> distintos ámbitos de evangelización</a:t>
            </a:r>
            <a:endParaRPr lang="es-ES" sz="1800" dirty="0">
              <a:effectLst/>
              <a:latin typeface="Raleway"/>
              <a:ea typeface="Times New Roman" panose="02020603050405020304" pitchFamily="18" charset="0"/>
            </a:endParaRPr>
          </a:p>
          <a:p>
            <a:pPr algn="l" fontAlgn="t">
              <a:lnSpc>
                <a:spcPct val="100000"/>
              </a:lnSpc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58">
            <a:extLst>
              <a:ext uri="{FF2B5EF4-FFF2-40B4-BE49-F238E27FC236}">
                <a16:creationId xmlns:a16="http://schemas.microsoft.com/office/drawing/2014/main" id="{1FA2B498-2533-8B95-E8E0-FB3F1EE935C0}"/>
              </a:ext>
            </a:extLst>
          </p:cNvPr>
          <p:cNvSpPr/>
          <p:nvPr/>
        </p:nvSpPr>
        <p:spPr>
          <a:xfrm flipH="1">
            <a:off x="2222519" y="2669437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8997657-A1D4-604B-9DB1-BA4E47B21A51}"/>
              </a:ext>
            </a:extLst>
          </p:cNvPr>
          <p:cNvSpPr txBox="1">
            <a:spLocks/>
          </p:cNvSpPr>
          <p:nvPr/>
        </p:nvSpPr>
        <p:spPr>
          <a:xfrm>
            <a:off x="2146499" y="2161942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TEMAS Y DINÁMICA</a:t>
            </a:r>
            <a:endParaRPr lang="es-ES" sz="2449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  <a:p>
            <a:pPr algn="l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DEL DISCERNIMIENTO EN LA CONVENCIÓN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23996A-EDF7-F835-DC0D-4CFB48DBF145}"/>
              </a:ext>
            </a:extLst>
          </p:cNvPr>
          <p:cNvSpPr txBox="1"/>
          <p:nvPr/>
        </p:nvSpPr>
        <p:spPr>
          <a:xfrm>
            <a:off x="2597914" y="4735152"/>
            <a:ext cx="10444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CL" sz="18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Preguntas para el discernimiento: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8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¿Cómo vemos el mundo al que Dios nos envía hoy y cómo nos situamos en él?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8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¿A qué nos está llamando Dios en los siguientes seis años?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8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¿Cómo podemos responder como familia espiritual y cuerpo apostólico?</a:t>
            </a:r>
            <a:endParaRPr lang="es-ES" sz="18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5DFDFCE-7307-2531-1D4A-7E6ED69CF8CD}"/>
              </a:ext>
            </a:extLst>
          </p:cNvPr>
          <p:cNvSpPr txBox="1">
            <a:spLocks/>
          </p:cNvSpPr>
          <p:nvPr/>
        </p:nvSpPr>
        <p:spPr>
          <a:xfrm>
            <a:off x="10924788" y="749725"/>
            <a:ext cx="2270351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JUNTOS </a:t>
            </a:r>
          </a:p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LA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77"/>
                <a:cs typeface="Arial" panose="020B0604020202020204" pitchFamily="34" charset="0"/>
              </a:rPr>
              <a:t>MISIÓN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C2E107C-0AF1-F7F0-6BCD-98C0332B731D}"/>
              </a:ext>
            </a:extLst>
          </p:cNvPr>
          <p:cNvSpPr txBox="1">
            <a:spLocks/>
          </p:cNvSpPr>
          <p:nvPr/>
        </p:nvSpPr>
        <p:spPr>
          <a:xfrm>
            <a:off x="10924789" y="1133514"/>
            <a:ext cx="2280222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Comunidad de </a:t>
            </a:r>
          </a:p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en salida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CDF0969-C704-D462-FB57-AB75F757FA8C}"/>
              </a:ext>
            </a:extLst>
          </p:cNvPr>
          <p:cNvSpPr/>
          <p:nvPr/>
        </p:nvSpPr>
        <p:spPr>
          <a:xfrm>
            <a:off x="805177" y="0"/>
            <a:ext cx="1239053" cy="1635489"/>
          </a:xfrm>
          <a:custGeom>
            <a:avLst/>
            <a:gdLst/>
            <a:ahLst/>
            <a:cxnLst/>
            <a:rect l="l" t="t" r="r" b="b"/>
            <a:pathLst>
              <a:path w="1685715" h="2225062">
                <a:moveTo>
                  <a:pt x="0" y="0"/>
                </a:moveTo>
                <a:lnTo>
                  <a:pt x="1685715" y="0"/>
                </a:lnTo>
                <a:lnTo>
                  <a:pt x="1685715" y="2225062"/>
                </a:lnTo>
                <a:lnTo>
                  <a:pt x="0" y="2225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224"/>
            </a:stretch>
          </a:blipFill>
        </p:spPr>
        <p:txBody>
          <a:bodyPr/>
          <a:lstStyle/>
          <a:p>
            <a:endParaRPr lang="es-ES" sz="1544"/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3D24A810-D6EC-7925-62FC-1E59B884625F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83399B32-C74A-B16B-421E-9EC771AA175E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922988AC-A7BD-D438-3BB6-CF66CF4F8C6C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B8EB66F4-D645-5CD2-685E-E3FB6F811732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CuadroTexto 12">
            <a:extLst>
              <a:ext uri="{FF2B5EF4-FFF2-40B4-BE49-F238E27FC236}">
                <a16:creationId xmlns:a16="http://schemas.microsoft.com/office/drawing/2014/main" id="{4E4B3BF8-4441-9A62-32DD-AA5A12D3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5" name="CuadroTexto 12">
            <a:extLst>
              <a:ext uri="{FF2B5EF4-FFF2-40B4-BE49-F238E27FC236}">
                <a16:creationId xmlns:a16="http://schemas.microsoft.com/office/drawing/2014/main" id="{EAF053E7-47B3-C37D-E48E-6FF196BC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8BADFAFF-56DB-552C-D3AE-F34174DB8D74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361705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ersonas sentadas en una mesa&#10;&#10;Descripción generada automáticamente">
            <a:extLst>
              <a:ext uri="{FF2B5EF4-FFF2-40B4-BE49-F238E27FC236}">
                <a16:creationId xmlns:a16="http://schemas.microsoft.com/office/drawing/2014/main" id="{9F33DCB2-D3C5-6E81-9F26-2CEE369E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5624"/>
            <a:ext cx="13442950" cy="89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5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CD1B28C-CECE-EAB4-3386-EFA657B3CC98}"/>
              </a:ext>
            </a:extLst>
          </p:cNvPr>
          <p:cNvSpPr/>
          <p:nvPr/>
        </p:nvSpPr>
        <p:spPr>
          <a:xfrm>
            <a:off x="0" y="-1"/>
            <a:ext cx="13442950" cy="7561263"/>
          </a:xfrm>
          <a:prstGeom prst="rect">
            <a:avLst/>
          </a:prstGeom>
          <a:solidFill>
            <a:srgbClr val="941A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EE4FDE4-9FB1-911B-83FC-4262DD0B3411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5718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6F04339-AA8B-9EAA-1582-7582DCD6148B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CONVENCIÓN GENERAL REGNUM CHRISTI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8163FAF-DF6C-D9A8-B734-50CC1CA42D6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5773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4D552DB4-9A27-E995-B886-7286AFF62E8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162C324-428E-9A6B-E06A-0D95B7ACD3F0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0" name="CuadroTexto 12">
            <a:extLst>
              <a:ext uri="{FF2B5EF4-FFF2-40B4-BE49-F238E27FC236}">
                <a16:creationId xmlns:a16="http://schemas.microsoft.com/office/drawing/2014/main" id="{69079D8B-7A7F-B013-E60D-FA7D4E83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</a:p>
        </p:txBody>
      </p:sp>
      <p:sp>
        <p:nvSpPr>
          <p:cNvPr id="41" name="CuadroTexto 12">
            <a:extLst>
              <a:ext uri="{FF2B5EF4-FFF2-40B4-BE49-F238E27FC236}">
                <a16:creationId xmlns:a16="http://schemas.microsoft.com/office/drawing/2014/main" id="{05B5D798-20F5-7F53-DF9E-D6F9197E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 </a:t>
            </a:r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B0035BDE-3BCD-963B-94B5-94C2627B36D1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044663A-67C1-EF08-6FE5-36F95F400992}"/>
              </a:ext>
            </a:extLst>
          </p:cNvPr>
          <p:cNvSpPr txBox="1">
            <a:spLocks/>
          </p:cNvSpPr>
          <p:nvPr/>
        </p:nvSpPr>
        <p:spPr>
          <a:xfrm>
            <a:off x="2127709" y="253322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bg1"/>
                </a:solidFill>
                <a:latin typeface="Raleway"/>
                <a:cs typeface="Arial"/>
              </a:rPr>
              <a:t>COMUNICADO FINAL DE LA I CONVENCIÓN GENERAL</a:t>
            </a:r>
          </a:p>
          <a:p>
            <a:pPr algn="l"/>
            <a:r>
              <a:rPr lang="es-ES" sz="2400" dirty="0">
                <a:solidFill>
                  <a:schemeClr val="bg1"/>
                </a:solidFill>
                <a:latin typeface="Raleway"/>
                <a:cs typeface="Arial"/>
              </a:rPr>
              <a:t>ESTRUCTURA</a:t>
            </a:r>
            <a:endParaRPr lang="es-ES" sz="2400" dirty="0">
              <a:solidFill>
                <a:schemeClr val="bg1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4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CD1B28C-CECE-EAB4-3386-EFA657B3CC98}"/>
              </a:ext>
            </a:extLst>
          </p:cNvPr>
          <p:cNvSpPr/>
          <p:nvPr/>
        </p:nvSpPr>
        <p:spPr>
          <a:xfrm>
            <a:off x="0" y="-1"/>
            <a:ext cx="13442950" cy="7561263"/>
          </a:xfrm>
          <a:prstGeom prst="rect">
            <a:avLst/>
          </a:prstGeom>
          <a:solidFill>
            <a:srgbClr val="941A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044663A-67C1-EF08-6FE5-36F95F400992}"/>
              </a:ext>
            </a:extLst>
          </p:cNvPr>
          <p:cNvSpPr txBox="1">
            <a:spLocks/>
          </p:cNvSpPr>
          <p:nvPr/>
        </p:nvSpPr>
        <p:spPr>
          <a:xfrm>
            <a:off x="6005080" y="1644579"/>
            <a:ext cx="5833994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200"/>
              </a:spcAft>
              <a:buAutoNum type="arabicPeriod"/>
            </a:pPr>
            <a:r>
              <a:rPr lang="es-ES" sz="1700" dirty="0">
                <a:solidFill>
                  <a:schemeClr val="bg1"/>
                </a:solidFill>
                <a:latin typeface="Raleway"/>
                <a:cs typeface="Arial"/>
              </a:rPr>
              <a:t>EL CAMINO RECORRIDO</a:t>
            </a:r>
          </a:p>
          <a:p>
            <a:pPr marL="457200" indent="-457200" algn="l">
              <a:lnSpc>
                <a:spcPct val="100000"/>
              </a:lnSpc>
              <a:spcAft>
                <a:spcPts val="200"/>
              </a:spcAft>
              <a:buFontTx/>
              <a:buAutoNum type="arabicPeriod"/>
            </a:pPr>
            <a:r>
              <a:rPr lang="es-ES" sz="1700" dirty="0">
                <a:solidFill>
                  <a:schemeClr val="bg1"/>
                </a:solidFill>
                <a:latin typeface="Raleway"/>
                <a:cs typeface="Arial"/>
              </a:rPr>
              <a:t>EL MUNDO DEL QUE SOMOS LLAMADOS Y SOMOS ENVIADOS</a:t>
            </a:r>
          </a:p>
          <a:p>
            <a:pPr marL="457200" indent="-457200" algn="l">
              <a:lnSpc>
                <a:spcPct val="100000"/>
              </a:lnSpc>
              <a:spcAft>
                <a:spcPts val="200"/>
              </a:spcAft>
              <a:buFontTx/>
              <a:buAutoNum type="arabicPeriod"/>
            </a:pPr>
            <a:r>
              <a:rPr lang="es-ES" sz="1700" dirty="0">
                <a:solidFill>
                  <a:schemeClr val="bg1"/>
                </a:solidFill>
                <a:latin typeface="Raleway"/>
                <a:cs typeface="Arial"/>
              </a:rPr>
              <a:t>VER Y AMAR EL MUNDO CON LOS OJOS Y CORAZÓN DE CRISTO. LA MIRADA DEL APÓSTOL DEL REINO</a:t>
            </a:r>
          </a:p>
          <a:p>
            <a:pPr marL="457200" indent="-457200" algn="l">
              <a:lnSpc>
                <a:spcPct val="100000"/>
              </a:lnSpc>
              <a:spcAft>
                <a:spcPts val="200"/>
              </a:spcAft>
              <a:buFontTx/>
              <a:buAutoNum type="arabicPeriod"/>
            </a:pPr>
            <a:r>
              <a:rPr lang="es-ES" sz="1700" dirty="0">
                <a:solidFill>
                  <a:schemeClr val="bg1"/>
                </a:solidFill>
                <a:latin typeface="Raleway"/>
                <a:cs typeface="Arial"/>
              </a:rPr>
              <a:t>UNA OPCIÓN MISIONERA VALIENTE</a:t>
            </a:r>
          </a:p>
          <a:p>
            <a:pPr marL="457200" indent="-457200" algn="l">
              <a:lnSpc>
                <a:spcPct val="100000"/>
              </a:lnSpc>
              <a:spcAft>
                <a:spcPts val="200"/>
              </a:spcAft>
              <a:buFontTx/>
              <a:buAutoNum type="arabicPeriod"/>
            </a:pPr>
            <a:r>
              <a:rPr lang="es-ES" sz="1700" dirty="0">
                <a:solidFill>
                  <a:schemeClr val="bg1"/>
                </a:solidFill>
                <a:latin typeface="Raleway"/>
                <a:cs typeface="Arial"/>
              </a:rPr>
              <a:t>FRUTOS: </a:t>
            </a:r>
          </a:p>
          <a:p>
            <a:pPr marL="981837" lvl="1" indent="-457200">
              <a:spcAft>
                <a:spcPts val="200"/>
              </a:spcAft>
              <a:buFontTx/>
              <a:buAutoNum type="arabicPeriod"/>
            </a:pPr>
            <a:r>
              <a:rPr lang="es-ES" sz="1700" dirty="0">
                <a:solidFill>
                  <a:schemeClr val="bg1"/>
                </a:solidFill>
                <a:latin typeface="Raleway"/>
                <a:cs typeface="Arial"/>
              </a:rPr>
              <a:t>Prioridades de la misión</a:t>
            </a:r>
          </a:p>
          <a:p>
            <a:pPr marL="981837" lvl="1" indent="-457200">
              <a:spcAft>
                <a:spcPts val="200"/>
              </a:spcAft>
              <a:buFontTx/>
              <a:buAutoNum type="arabicPeriod"/>
            </a:pPr>
            <a:r>
              <a:rPr lang="es-ES" sz="1700" dirty="0">
                <a:solidFill>
                  <a:schemeClr val="bg1"/>
                </a:solidFill>
                <a:latin typeface="Raleway"/>
                <a:cs typeface="Arial"/>
              </a:rPr>
              <a:t>Encargos al gobierno y recomendaciones</a:t>
            </a:r>
          </a:p>
          <a:p>
            <a:pPr marL="981837" lvl="1" indent="-457200">
              <a:spcAft>
                <a:spcPts val="200"/>
              </a:spcAft>
              <a:buFontTx/>
              <a:buAutoNum type="arabicPeriod"/>
            </a:pPr>
            <a:r>
              <a:rPr lang="es-ES" sz="1700" dirty="0">
                <a:solidFill>
                  <a:schemeClr val="bg1"/>
                </a:solidFill>
                <a:latin typeface="Raleway"/>
                <a:cs typeface="Arial"/>
              </a:rPr>
              <a:t>Certezas y convicciones</a:t>
            </a:r>
          </a:p>
          <a:p>
            <a:pPr marL="457200" indent="-457200" algn="l">
              <a:lnSpc>
                <a:spcPct val="100000"/>
              </a:lnSpc>
              <a:spcAft>
                <a:spcPts val="200"/>
              </a:spcAft>
              <a:buFontTx/>
              <a:buAutoNum type="arabicPeriod"/>
            </a:pPr>
            <a:r>
              <a:rPr lang="es-ES" sz="1700" dirty="0">
                <a:solidFill>
                  <a:schemeClr val="bg1"/>
                </a:solidFill>
                <a:latin typeface="Raleway"/>
                <a:cs typeface="Arial"/>
              </a:rPr>
              <a:t>LAICOS DE LA PLENARIA</a:t>
            </a:r>
          </a:p>
          <a:p>
            <a:pPr marL="457200" indent="-457200" algn="l">
              <a:lnSpc>
                <a:spcPct val="100000"/>
              </a:lnSpc>
              <a:spcAft>
                <a:spcPts val="200"/>
              </a:spcAft>
              <a:buFontTx/>
              <a:buAutoNum type="arabicPeriod"/>
            </a:pPr>
            <a:r>
              <a:rPr lang="es-ES" sz="1700" dirty="0">
                <a:solidFill>
                  <a:schemeClr val="bg1"/>
                </a:solidFill>
                <a:latin typeface="Raleway"/>
                <a:cs typeface="Arial"/>
              </a:rPr>
              <a:t>CIERRE</a:t>
            </a:r>
            <a:endParaRPr lang="es-ES" sz="1700" dirty="0">
              <a:solidFill>
                <a:schemeClr val="bg1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58">
            <a:extLst>
              <a:ext uri="{FF2B5EF4-FFF2-40B4-BE49-F238E27FC236}">
                <a16:creationId xmlns:a16="http://schemas.microsoft.com/office/drawing/2014/main" id="{671AF1E5-11F7-D96E-958B-16B6ED4C4EF7}"/>
              </a:ext>
            </a:extLst>
          </p:cNvPr>
          <p:cNvSpPr/>
          <p:nvPr/>
        </p:nvSpPr>
        <p:spPr>
          <a:xfrm flipH="1">
            <a:off x="2222519" y="1968990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153314E-152A-D2CC-06CF-A68228BD8632}"/>
              </a:ext>
            </a:extLst>
          </p:cNvPr>
          <p:cNvSpPr txBox="1">
            <a:spLocks/>
          </p:cNvSpPr>
          <p:nvPr/>
        </p:nvSpPr>
        <p:spPr>
          <a:xfrm>
            <a:off x="2127709" y="2299753"/>
            <a:ext cx="3422859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bg1"/>
                </a:solidFill>
                <a:latin typeface="Raleway"/>
                <a:cs typeface="Arial"/>
              </a:rPr>
              <a:t>COMUNICADO FINAL</a:t>
            </a:r>
            <a:endParaRPr lang="es-ES" dirty="0">
              <a:solidFill>
                <a:schemeClr val="bg1"/>
              </a:solidFill>
              <a:cs typeface="Calibri"/>
            </a:endParaRPr>
          </a:p>
          <a:p>
            <a:pPr algn="l"/>
            <a:r>
              <a:rPr lang="es-ES" sz="2449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DE LA CONVENCIÓN</a:t>
            </a:r>
            <a:br>
              <a:rPr lang="es-ES" sz="2449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</a:br>
            <a:r>
              <a:rPr lang="es-ES" sz="2449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416AAB8-DE22-F8F3-7A8C-33DF2B818E2B}"/>
              </a:ext>
            </a:extLst>
          </p:cNvPr>
          <p:cNvSpPr/>
          <p:nvPr/>
        </p:nvSpPr>
        <p:spPr>
          <a:xfrm>
            <a:off x="1524084" y="1543959"/>
            <a:ext cx="497827" cy="497827"/>
          </a:xfrm>
          <a:prstGeom prst="ellipse">
            <a:avLst/>
          </a:prstGeom>
          <a:solidFill>
            <a:srgbClr val="941A2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Gráfico 13" descr="Ventoso con relleno sólido">
            <a:extLst>
              <a:ext uri="{FF2B5EF4-FFF2-40B4-BE49-F238E27FC236}">
                <a16:creationId xmlns:a16="http://schemas.microsoft.com/office/drawing/2014/main" id="{5DA03D3A-CCE4-0B27-21EC-6625E79B7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9980" y="1589336"/>
            <a:ext cx="393590" cy="405034"/>
          </a:xfrm>
          <a:prstGeom prst="rect">
            <a:avLst/>
          </a:prstGeom>
        </p:spPr>
      </p:pic>
      <p:sp>
        <p:nvSpPr>
          <p:cNvPr id="2" name="AutoShape 10">
            <a:extLst>
              <a:ext uri="{FF2B5EF4-FFF2-40B4-BE49-F238E27FC236}">
                <a16:creationId xmlns:a16="http://schemas.microsoft.com/office/drawing/2014/main" id="{B798ED56-84F3-F2C9-3F0E-8570BAEE5464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A803DA5A-7971-A76C-3EF0-8DEF97644CCC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4569289-2A65-4286-E095-FC564FB01DF0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DE8AFBED-ED63-56A1-1AC2-F8F7C07755DC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5" name="CuadroTexto 12">
            <a:extLst>
              <a:ext uri="{FF2B5EF4-FFF2-40B4-BE49-F238E27FC236}">
                <a16:creationId xmlns:a16="http://schemas.microsoft.com/office/drawing/2014/main" id="{39AE710B-6FF6-695C-60F3-775E5ED77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</a:p>
        </p:txBody>
      </p:sp>
      <p:sp>
        <p:nvSpPr>
          <p:cNvPr id="17" name="CuadroTexto 12">
            <a:extLst>
              <a:ext uri="{FF2B5EF4-FFF2-40B4-BE49-F238E27FC236}">
                <a16:creationId xmlns:a16="http://schemas.microsoft.com/office/drawing/2014/main" id="{5E4F1CF0-1888-4125-4124-3FB539FC3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 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6051E3BE-E9D2-36B3-0E4B-16072AA7A482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375133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BC836F9D-4009-9D48-8479-BCCBFBB97966}"/>
              </a:ext>
            </a:extLst>
          </p:cNvPr>
          <p:cNvSpPr/>
          <p:nvPr/>
        </p:nvSpPr>
        <p:spPr>
          <a:xfrm>
            <a:off x="0" y="0"/>
            <a:ext cx="13442950" cy="7682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E57D8D-DA63-DF49-1C30-0B5E56B5C7ED}"/>
              </a:ext>
            </a:extLst>
          </p:cNvPr>
          <p:cNvSpPr txBox="1">
            <a:spLocks/>
          </p:cNvSpPr>
          <p:nvPr/>
        </p:nvSpPr>
        <p:spPr>
          <a:xfrm>
            <a:off x="3434705" y="2845999"/>
            <a:ext cx="3024183" cy="1031504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_tradnl" sz="2000" b="1" dirty="0">
                <a:solidFill>
                  <a:srgbClr val="668294"/>
                </a:solidFill>
                <a:latin typeface="Raleway"/>
                <a:cs typeface="Arial"/>
              </a:rPr>
              <a:t>CULMINAMOS UN DISCERNIMIENTO</a:t>
            </a:r>
            <a:r>
              <a:rPr lang="es-ES_tradnl" sz="2000" dirty="0">
                <a:solidFill>
                  <a:srgbClr val="668294"/>
                </a:solidFill>
                <a:latin typeface="Raleway"/>
                <a:cs typeface="Arial"/>
              </a:rPr>
              <a:t> EVANGÉLICO Y APOSTOLICO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9EC1CAE-A1F7-B734-A36A-AFBAF854B3D2}"/>
              </a:ext>
            </a:extLst>
          </p:cNvPr>
          <p:cNvCxnSpPr>
            <a:cxnSpLocks/>
          </p:cNvCxnSpPr>
          <p:nvPr/>
        </p:nvCxnSpPr>
        <p:spPr>
          <a:xfrm>
            <a:off x="6984062" y="2889838"/>
            <a:ext cx="56579" cy="2676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265849CE-C16F-B325-C61B-95D313CE54DB}"/>
              </a:ext>
            </a:extLst>
          </p:cNvPr>
          <p:cNvSpPr/>
          <p:nvPr/>
        </p:nvSpPr>
        <p:spPr>
          <a:xfrm>
            <a:off x="6746464" y="2749008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F3DD04-32CD-2266-AFBE-8999DB1A6A2F}"/>
              </a:ext>
            </a:extLst>
          </p:cNvPr>
          <p:cNvSpPr txBox="1"/>
          <p:nvPr/>
        </p:nvSpPr>
        <p:spPr>
          <a:xfrm>
            <a:off x="7415127" y="2411248"/>
            <a:ext cx="42419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800" dirty="0">
              <a:latin typeface="Raleway" panose="020B0003030101060003" pitchFamily="34" charset="0"/>
            </a:endParaRPr>
          </a:p>
          <a:p>
            <a:r>
              <a:rPr lang="es-ES" sz="1700" dirty="0">
                <a:latin typeface="Raleway" panose="020B0003030101060003" pitchFamily="34" charset="0"/>
              </a:rPr>
              <a:t>Tener unos</a:t>
            </a:r>
            <a:r>
              <a:rPr lang="es-ES" sz="1700" b="1" dirty="0">
                <a:latin typeface="Raleway" panose="020B0003030101060003" pitchFamily="34" charset="0"/>
              </a:rPr>
              <a:t> ESTATUTOS, </a:t>
            </a:r>
            <a:r>
              <a:rPr lang="es-ES" sz="1700" dirty="0">
                <a:latin typeface="Raleway" panose="020B0003030101060003" pitchFamily="34" charset="0"/>
              </a:rPr>
              <a:t>e</a:t>
            </a:r>
            <a:r>
              <a:rPr lang="es-CL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laborados por medio de un verdadero ejercicio sinodal</a:t>
            </a:r>
            <a:r>
              <a:rPr lang="es-ES" sz="1600" dirty="0">
                <a:effectLst/>
                <a:latin typeface="Raleway" panose="020B0003030101060003" pitchFamily="34" charset="0"/>
              </a:rPr>
              <a:t> </a:t>
            </a:r>
            <a:endParaRPr lang="es-ES" sz="1600" b="1" dirty="0">
              <a:solidFill>
                <a:srgbClr val="668294"/>
              </a:solidFill>
              <a:latin typeface="Raleway" panose="020B00030301010600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7B77FE-7AD5-1366-05C4-CDF389F1F9FE}"/>
              </a:ext>
            </a:extLst>
          </p:cNvPr>
          <p:cNvSpPr txBox="1"/>
          <p:nvPr/>
        </p:nvSpPr>
        <p:spPr>
          <a:xfrm>
            <a:off x="7415128" y="3439176"/>
            <a:ext cx="374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Raleway" panose="020B0003030101060003" pitchFamily="34" charset="0"/>
                <a:ea typeface="Times New Roman" panose="02020603050405020304" pitchFamily="18" charset="0"/>
              </a:rPr>
              <a:t>Haber c</a:t>
            </a:r>
            <a:r>
              <a:rPr lang="es-CL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ontado con la figura jurídica de la </a:t>
            </a:r>
            <a:r>
              <a:rPr lang="es-CL" sz="1600" b="1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FEDERACIÓN</a:t>
            </a:r>
            <a:r>
              <a:rPr lang="es-ES" sz="1600" dirty="0">
                <a:effectLst/>
                <a:latin typeface="Raleway" panose="020B0003030101060003" pitchFamily="34" charset="0"/>
              </a:rPr>
              <a:t> </a:t>
            </a:r>
            <a:endParaRPr lang="es-ES" sz="1600" b="1" dirty="0">
              <a:solidFill>
                <a:srgbClr val="668294"/>
              </a:solidFill>
              <a:latin typeface="Raleway" panose="020B0003030101060003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584DF6E-531F-C80B-6E43-B8293D28726D}"/>
              </a:ext>
            </a:extLst>
          </p:cNvPr>
          <p:cNvSpPr txBox="1"/>
          <p:nvPr/>
        </p:nvSpPr>
        <p:spPr>
          <a:xfrm>
            <a:off x="7415128" y="4255384"/>
            <a:ext cx="374972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600" dirty="0">
                <a:latin typeface="Raleway"/>
                <a:ea typeface="Times New Roman" panose="02020603050405020304" pitchFamily="18" charset="0"/>
              </a:rPr>
              <a:t>H</a:t>
            </a:r>
            <a:r>
              <a:rPr lang="es-CL" sz="1600" dirty="0">
                <a:effectLst/>
                <a:latin typeface="Raleway"/>
                <a:ea typeface="Times New Roman" panose="02020603050405020304" pitchFamily="18" charset="0"/>
              </a:rPr>
              <a:t>aber </a:t>
            </a:r>
            <a:r>
              <a:rPr lang="es-CL" sz="1600" b="1" dirty="0">
                <a:effectLst/>
                <a:latin typeface="Raleway"/>
                <a:ea typeface="Times New Roman" panose="02020603050405020304" pitchFamily="18" charset="0"/>
              </a:rPr>
              <a:t>VALIDADO</a:t>
            </a:r>
            <a:r>
              <a:rPr lang="es-CL" sz="1600" dirty="0">
                <a:effectLst/>
                <a:latin typeface="Raleway"/>
                <a:ea typeface="Times New Roman" panose="02020603050405020304" pitchFamily="18" charset="0"/>
              </a:rPr>
              <a:t> nuestro carisma, identidad, espíritu y misión</a:t>
            </a:r>
            <a:endParaRPr lang="es-ES" sz="1600" dirty="0">
              <a:latin typeface="Raleway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F090E75-0CA7-A3F5-BA27-247C856900D7}"/>
              </a:ext>
            </a:extLst>
          </p:cNvPr>
          <p:cNvSpPr txBox="1"/>
          <p:nvPr/>
        </p:nvSpPr>
        <p:spPr>
          <a:xfrm>
            <a:off x="7415128" y="5089446"/>
            <a:ext cx="565074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Raleway"/>
                <a:ea typeface="Times New Roman" panose="02020603050405020304" pitchFamily="18" charset="0"/>
              </a:rPr>
              <a:t>Ver con</a:t>
            </a:r>
            <a:r>
              <a:rPr lang="es-ES" sz="1600" b="1" dirty="0">
                <a:latin typeface="Raleway"/>
                <a:ea typeface="Times New Roman" panose="02020603050405020304" pitchFamily="18" charset="0"/>
              </a:rPr>
              <a:t> HONDA MIRADA CRISTIANA NUESTRO MUNDO</a:t>
            </a:r>
            <a:r>
              <a:rPr lang="es-ES" sz="1600" b="1" dirty="0">
                <a:solidFill>
                  <a:srgbClr val="000000"/>
                </a:solidFill>
                <a:latin typeface="Raleway"/>
              </a:rPr>
              <a:t>,</a:t>
            </a:r>
            <a:r>
              <a:rPr lang="es-ES" sz="1600" dirty="0">
                <a:solidFill>
                  <a:srgbClr val="000000"/>
                </a:solidFill>
                <a:latin typeface="Raleway"/>
              </a:rPr>
              <a:t> en el que somos llamados y enviados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FACA7AD-DEA7-143A-7D83-BA1EC65550FC}"/>
              </a:ext>
            </a:extLst>
          </p:cNvPr>
          <p:cNvSpPr txBox="1"/>
          <p:nvPr/>
        </p:nvSpPr>
        <p:spPr>
          <a:xfrm>
            <a:off x="3403950" y="3886004"/>
            <a:ext cx="261725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800" dirty="0">
                <a:latin typeface="Raleway"/>
              </a:rPr>
              <a:t>gracias a los frutos de etapas previas de este camino recorrido y del suelo que nos ha dado:</a:t>
            </a:r>
            <a:endParaRPr lang="es-ES" sz="1800" dirty="0">
              <a:solidFill>
                <a:srgbClr val="000000"/>
              </a:solidFill>
              <a:latin typeface="Raleway" panose="020B0003030101060003" pitchFamily="34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8B22B67-B7F7-67F6-039C-BB1282AC16A0}"/>
              </a:ext>
            </a:extLst>
          </p:cNvPr>
          <p:cNvSpPr/>
          <p:nvPr/>
        </p:nvSpPr>
        <p:spPr>
          <a:xfrm>
            <a:off x="6746463" y="3525955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A2F44F60-8D6A-20EE-035F-7CA39796E6D0}"/>
              </a:ext>
            </a:extLst>
          </p:cNvPr>
          <p:cNvSpPr/>
          <p:nvPr/>
        </p:nvSpPr>
        <p:spPr>
          <a:xfrm>
            <a:off x="6746462" y="4274020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8ED0172-0FBB-A5D8-B9B6-EC360D044E4D}"/>
              </a:ext>
            </a:extLst>
          </p:cNvPr>
          <p:cNvSpPr/>
          <p:nvPr/>
        </p:nvSpPr>
        <p:spPr>
          <a:xfrm>
            <a:off x="6746462" y="5069610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2A1E612-2660-21B6-1424-76171CC43F58}"/>
              </a:ext>
            </a:extLst>
          </p:cNvPr>
          <p:cNvSpPr txBox="1"/>
          <p:nvPr/>
        </p:nvSpPr>
        <p:spPr>
          <a:xfrm>
            <a:off x="4067564" y="5774001"/>
            <a:ext cx="8039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Raleway" panose="020B0003030101060003" pitchFamily="34" charset="0"/>
                <a:ea typeface="Times New Roman" panose="02020603050405020304" pitchFamily="18" charset="0"/>
              </a:rPr>
              <a:t>RENOVAMOS</a:t>
            </a:r>
            <a:r>
              <a:rPr lang="es-ES" sz="1600" dirty="0">
                <a:latin typeface="Raleway" panose="020B0003030101060003" pitchFamily="34" charset="0"/>
                <a:ea typeface="Times New Roman" panose="02020603050405020304" pitchFamily="18" charset="0"/>
              </a:rPr>
              <a:t> nuestro deseo y compromiso de hacer presente el Reino de Cristo</a:t>
            </a:r>
            <a:endParaRPr lang="es-ES" sz="1600" b="1" dirty="0">
              <a:solidFill>
                <a:srgbClr val="668294"/>
              </a:solidFill>
              <a:latin typeface="Raleway" panose="020B0003030101060003" pitchFamily="34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384FDF8-2F5F-1315-E600-7680850A8157}"/>
              </a:ext>
            </a:extLst>
          </p:cNvPr>
          <p:cNvSpPr/>
          <p:nvPr/>
        </p:nvSpPr>
        <p:spPr>
          <a:xfrm>
            <a:off x="3445520" y="5674685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F79D3A2-2A10-53C1-4B60-7A98ACCC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48" y="5129262"/>
            <a:ext cx="268994" cy="35471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E357C08-A46D-04F2-DB10-276CB1969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979" y="5765411"/>
            <a:ext cx="143558" cy="30207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DCBAD00-C6BD-20AA-68AB-C37981F5F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918" y="3580718"/>
            <a:ext cx="324392" cy="35712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D3AC0458-32DF-3F91-C1F8-82C7C88DD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918" y="2880381"/>
            <a:ext cx="293803" cy="240384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5B8EF9F-3EF8-269D-1722-14CD7E8F6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6648" y="4387391"/>
            <a:ext cx="277454" cy="2515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A04B4F5-AB71-F43B-A7C0-0BCFBAFA8A70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 dirty="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 dirty="0">
              <a:ea typeface="+mn-lt"/>
              <a:cs typeface="+mn-lt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8ED7CBC-C5C9-BD0E-FC61-55EC35BF5D4E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Gráfico 12" descr="Ventoso con relleno sólido">
            <a:extLst>
              <a:ext uri="{FF2B5EF4-FFF2-40B4-BE49-F238E27FC236}">
                <a16:creationId xmlns:a16="http://schemas.microsoft.com/office/drawing/2014/main" id="{D56693AB-BF93-F580-E1C0-9EA4C10DB2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43" name="Shape 58">
            <a:extLst>
              <a:ext uri="{FF2B5EF4-FFF2-40B4-BE49-F238E27FC236}">
                <a16:creationId xmlns:a16="http://schemas.microsoft.com/office/drawing/2014/main" id="{5CDEDF81-DD2B-F6F2-09AB-059E8490850C}"/>
              </a:ext>
            </a:extLst>
          </p:cNvPr>
          <p:cNvSpPr/>
          <p:nvPr/>
        </p:nvSpPr>
        <p:spPr>
          <a:xfrm flipH="1">
            <a:off x="2222519" y="2512266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4B04016B-C636-6ABF-D2FD-C3529BC959C5}"/>
              </a:ext>
            </a:extLst>
          </p:cNvPr>
          <p:cNvSpPr txBox="1">
            <a:spLocks/>
          </p:cNvSpPr>
          <p:nvPr/>
        </p:nvSpPr>
        <p:spPr>
          <a:xfrm>
            <a:off x="2146499" y="2004771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1. EL CAMINO</a:t>
            </a:r>
            <a:endParaRPr lang="es-ES" sz="2449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  <a:p>
            <a:pPr algn="l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RECORRIDO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F4DB186-9F3A-BA69-9CF3-1D1F832E5D2B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FF41941C-C2A8-98AD-47ED-FBD95CEFB4D3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CD18D5D6-A36C-B366-5E86-48D54D1EA17C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9686C2D6-F6DB-2588-F2AE-65AC4D6CBB47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20" name="CuadroTexto 12">
            <a:extLst>
              <a:ext uri="{FF2B5EF4-FFF2-40B4-BE49-F238E27FC236}">
                <a16:creationId xmlns:a16="http://schemas.microsoft.com/office/drawing/2014/main" id="{201446C3-E0CB-135C-DC25-49559A189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21" name="CuadroTexto 12">
            <a:extLst>
              <a:ext uri="{FF2B5EF4-FFF2-40B4-BE49-F238E27FC236}">
                <a16:creationId xmlns:a16="http://schemas.microsoft.com/office/drawing/2014/main" id="{E80EB754-187D-D5BD-FBAC-4F278E47B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72394153-C237-F392-F37F-8BA46FA72F92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220740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80" y="0"/>
            <a:ext cx="13439589" cy="756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personas sentadas frente a una mesa con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1B9FEA44-7157-B003-DE50-190E9AFA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"/>
          <a:stretch/>
        </p:blipFill>
        <p:spPr>
          <a:xfrm>
            <a:off x="20" y="1413"/>
            <a:ext cx="13442930" cy="75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E529507-0B0F-113A-67D7-695AFF2CBB88}"/>
              </a:ext>
            </a:extLst>
          </p:cNvPr>
          <p:cNvSpPr/>
          <p:nvPr/>
        </p:nvSpPr>
        <p:spPr>
          <a:xfrm>
            <a:off x="0" y="-1"/>
            <a:ext cx="13442950" cy="7561263"/>
          </a:xfrm>
          <a:prstGeom prst="rect">
            <a:avLst/>
          </a:prstGeom>
          <a:solidFill>
            <a:srgbClr val="D4A0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EE4FDE4-9FB1-911B-83FC-4262DD0B3411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5718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6F04339-AA8B-9EAA-1582-7582DCD6148B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CONVENCIÓN GENERAL REGNUM CHRISTI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8163FAF-DF6C-D9A8-B734-50CC1CA42D6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5773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4D552DB4-9A27-E995-B886-7286AFF62E8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162C324-428E-9A6B-E06A-0D95B7ACD3F0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0" name="CuadroTexto 12">
            <a:extLst>
              <a:ext uri="{FF2B5EF4-FFF2-40B4-BE49-F238E27FC236}">
                <a16:creationId xmlns:a16="http://schemas.microsoft.com/office/drawing/2014/main" id="{69079D8B-7A7F-B013-E60D-FA7D4E83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</a:p>
        </p:txBody>
      </p:sp>
      <p:sp>
        <p:nvSpPr>
          <p:cNvPr id="41" name="CuadroTexto 12">
            <a:extLst>
              <a:ext uri="{FF2B5EF4-FFF2-40B4-BE49-F238E27FC236}">
                <a16:creationId xmlns:a16="http://schemas.microsoft.com/office/drawing/2014/main" id="{05B5D798-20F5-7F53-DF9E-D6F9197E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 </a:t>
            </a:r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B0035BDE-3BCD-963B-94B5-94C2627B36D1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044663A-67C1-EF08-6FE5-36F95F400992}"/>
              </a:ext>
            </a:extLst>
          </p:cNvPr>
          <p:cNvSpPr txBox="1">
            <a:spLocks/>
          </p:cNvSpPr>
          <p:nvPr/>
        </p:nvSpPr>
        <p:spPr>
          <a:xfrm>
            <a:off x="2127709" y="253322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bg1"/>
                </a:solidFill>
                <a:latin typeface="Raleway"/>
                <a:ea typeface="+mj-lt"/>
                <a:cs typeface="+mj-lt"/>
              </a:rPr>
              <a:t>COMUNICADO FINAL</a:t>
            </a:r>
            <a:endParaRPr lang="es-ES" sz="2400">
              <a:solidFill>
                <a:schemeClr val="bg1"/>
              </a:solidFill>
              <a:latin typeface="Raleway"/>
              <a:ea typeface="+mj-lt"/>
              <a:cs typeface="+mj-lt"/>
            </a:endParaRPr>
          </a:p>
          <a:p>
            <a:pPr algn="l"/>
            <a:r>
              <a:rPr lang="es-ES" sz="2400" dirty="0">
                <a:solidFill>
                  <a:schemeClr val="bg1"/>
                </a:solidFill>
                <a:latin typeface="Raleway"/>
                <a:cs typeface="Arial"/>
              </a:rPr>
              <a:t>2. EL MUNDO DEL QUE SOMOS LLAMADOS Y SOMOS ENVIADOS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9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D48F8D8C-B573-2BB4-1E23-851F7941846A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7933DE1F-77E9-8092-7837-1339A4A399B6}"/>
              </a:ext>
            </a:extLst>
          </p:cNvPr>
          <p:cNvSpPr txBox="1">
            <a:spLocks/>
          </p:cNvSpPr>
          <p:nvPr/>
        </p:nvSpPr>
        <p:spPr>
          <a:xfrm>
            <a:off x="3300431" y="3160216"/>
            <a:ext cx="9408524" cy="527451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300"/>
              </a:spcAft>
            </a:pPr>
            <a:endParaRPr lang="es-CL" sz="1800" dirty="0">
              <a:latin typeface="Raleway"/>
            </a:endParaRP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es-CL" sz="1800" dirty="0">
                <a:latin typeface="Raleway"/>
              </a:rPr>
              <a:t>Lleno de posibilidades como nunca antes</a:t>
            </a:r>
            <a:endParaRPr lang="es-CL" sz="1800" dirty="0"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endParaRPr lang="es-CL" sz="1800" dirty="0">
              <a:latin typeface="Raleway"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es-CL" sz="1800" dirty="0">
                <a:effectLst/>
                <a:latin typeface="Raleway"/>
                <a:ea typeface="Times New Roman" panose="02020603050405020304" pitchFamily="18" charset="0"/>
              </a:rPr>
              <a:t>Crisis de la razón y antropológica, y falta de criterios para decisiones acertadas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endParaRPr lang="es-CL" sz="1800" dirty="0">
              <a:latin typeface="Raleway"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es-CL" sz="1800" dirty="0">
                <a:latin typeface="Raleway"/>
                <a:ea typeface="Times New Roman" panose="02020603050405020304" pitchFamily="18" charset="0"/>
              </a:rPr>
              <a:t>Cristianismo, minoría</a:t>
            </a:r>
            <a:endParaRPr lang="es-CL" sz="1800" dirty="0"/>
          </a:p>
          <a:p>
            <a:pPr algn="l">
              <a:lnSpc>
                <a:spcPct val="100000"/>
              </a:lnSpc>
              <a:spcAft>
                <a:spcPts val="300"/>
              </a:spcAft>
            </a:pPr>
            <a:endParaRPr lang="es-CL" sz="1800" dirty="0">
              <a:latin typeface="Raleway"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Hacemos aseveraciones sobre “los otros” y “el mundo”, y nosotros mismos estamos afectados por el cambio de época porque somos parte del mundo.</a:t>
            </a:r>
            <a:endParaRPr lang="es-ES" sz="18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Shape 58">
            <a:extLst>
              <a:ext uri="{FF2B5EF4-FFF2-40B4-BE49-F238E27FC236}">
                <a16:creationId xmlns:a16="http://schemas.microsoft.com/office/drawing/2014/main" id="{8650B301-CD78-224A-5E76-A59E88B3E215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808482E-4A48-D564-9051-B9E7094B01A6}"/>
              </a:ext>
            </a:extLst>
          </p:cNvPr>
          <p:cNvSpPr txBox="1">
            <a:spLocks/>
          </p:cNvSpPr>
          <p:nvPr/>
        </p:nvSpPr>
        <p:spPr>
          <a:xfrm>
            <a:off x="2146498" y="2420036"/>
            <a:ext cx="9634375" cy="501456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2. EL MUNDO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DEL QUE SOMOS LLAMADOS Y AL QUE SOMOS ENVIADOS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138C94-3638-D57B-5571-7D46BC4B89A2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FF862C-869C-6C47-A5A7-1AAAC9F470D4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Gráfico 12" descr="Ventoso con relleno sólido">
            <a:extLst>
              <a:ext uri="{FF2B5EF4-FFF2-40B4-BE49-F238E27FC236}">
                <a16:creationId xmlns:a16="http://schemas.microsoft.com/office/drawing/2014/main" id="{43CB0AFE-DA51-FE4F-E24E-C4AA0E493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8C885FA-3655-0490-A344-9D75B5452EC7}"/>
              </a:ext>
            </a:extLst>
          </p:cNvPr>
          <p:cNvCxnSpPr>
            <a:cxnSpLocks/>
          </p:cNvCxnSpPr>
          <p:nvPr/>
        </p:nvCxnSpPr>
        <p:spPr>
          <a:xfrm>
            <a:off x="2935140" y="3366714"/>
            <a:ext cx="56579" cy="2676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E297E63A-E5C6-B8E7-DBAF-6AD543190A0F}"/>
              </a:ext>
            </a:extLst>
          </p:cNvPr>
          <p:cNvSpPr/>
          <p:nvPr/>
        </p:nvSpPr>
        <p:spPr>
          <a:xfrm>
            <a:off x="2707238" y="3361631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310B4F9-9D2D-F8B4-9827-8B9AF2E7CDDE}"/>
              </a:ext>
            </a:extLst>
          </p:cNvPr>
          <p:cNvSpPr/>
          <p:nvPr/>
        </p:nvSpPr>
        <p:spPr>
          <a:xfrm>
            <a:off x="2707237" y="4051312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1FFCA1E-BD9C-E575-84F0-D5817BC44AC4}"/>
              </a:ext>
            </a:extLst>
          </p:cNvPr>
          <p:cNvSpPr/>
          <p:nvPr/>
        </p:nvSpPr>
        <p:spPr>
          <a:xfrm>
            <a:off x="2707236" y="4721808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79152F0-49B8-3C89-3AB7-4149878D0EC0}"/>
              </a:ext>
            </a:extLst>
          </p:cNvPr>
          <p:cNvSpPr/>
          <p:nvPr/>
        </p:nvSpPr>
        <p:spPr>
          <a:xfrm>
            <a:off x="2707236" y="5420436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Gráfico 33" descr="Signo de interrogación con relleno sólido">
            <a:extLst>
              <a:ext uri="{FF2B5EF4-FFF2-40B4-BE49-F238E27FC236}">
                <a16:creationId xmlns:a16="http://schemas.microsoft.com/office/drawing/2014/main" id="{F0E05BD1-7F10-F08A-1221-0776B28BE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9685" y="4130863"/>
            <a:ext cx="345015" cy="346075"/>
          </a:xfrm>
          <a:prstGeom prst="rect">
            <a:avLst/>
          </a:prstGeom>
        </p:spPr>
      </p:pic>
      <p:pic>
        <p:nvPicPr>
          <p:cNvPr id="36" name="Gráfico 35" descr="Contorno de cara con ojos de estrella contorno">
            <a:extLst>
              <a:ext uri="{FF2B5EF4-FFF2-40B4-BE49-F238E27FC236}">
                <a16:creationId xmlns:a16="http://schemas.microsoft.com/office/drawing/2014/main" id="{F1B94021-C9B4-9493-DD3D-EC5B4FE9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0323" y="3426488"/>
            <a:ext cx="374133" cy="353130"/>
          </a:xfrm>
          <a:prstGeom prst="rect">
            <a:avLst/>
          </a:prstGeom>
        </p:spPr>
      </p:pic>
      <p:pic>
        <p:nvPicPr>
          <p:cNvPr id="39" name="Gráfico 38" descr="Insignia Desplegada contorno">
            <a:extLst>
              <a:ext uri="{FF2B5EF4-FFF2-40B4-BE49-F238E27FC236}">
                <a16:creationId xmlns:a16="http://schemas.microsoft.com/office/drawing/2014/main" id="{B4EBDC3A-D220-7071-99BE-6DB4840476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1198" y="4763739"/>
            <a:ext cx="431490" cy="416670"/>
          </a:xfrm>
          <a:prstGeom prst="rect">
            <a:avLst/>
          </a:prstGeom>
        </p:spPr>
      </p:pic>
      <p:pic>
        <p:nvPicPr>
          <p:cNvPr id="42" name="Gráfico 41" descr="Mundo contorno">
            <a:extLst>
              <a:ext uri="{FF2B5EF4-FFF2-40B4-BE49-F238E27FC236}">
                <a16:creationId xmlns:a16="http://schemas.microsoft.com/office/drawing/2014/main" id="{D23EC9C6-EA2C-7BC9-E9D0-BF8CFD451E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2898" y="5451895"/>
            <a:ext cx="438777" cy="429082"/>
          </a:xfrm>
          <a:prstGeom prst="rect">
            <a:avLst/>
          </a:prstGeom>
        </p:spPr>
      </p:pic>
      <p:sp>
        <p:nvSpPr>
          <p:cNvPr id="2" name="AutoShape 10">
            <a:extLst>
              <a:ext uri="{FF2B5EF4-FFF2-40B4-BE49-F238E27FC236}">
                <a16:creationId xmlns:a16="http://schemas.microsoft.com/office/drawing/2014/main" id="{0677FB12-5ED8-EA02-F2E1-031DBB3F2DDC}"/>
              </a:ext>
            </a:extLst>
          </p:cNvPr>
          <p:cNvSpPr/>
          <p:nvPr/>
        </p:nvSpPr>
        <p:spPr>
          <a:xfrm flipV="1">
            <a:off x="773093" y="7116941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B30921CD-0350-8E79-8193-5E71D6AD58A0}"/>
              </a:ext>
            </a:extLst>
          </p:cNvPr>
          <p:cNvSpPr/>
          <p:nvPr/>
        </p:nvSpPr>
        <p:spPr>
          <a:xfrm flipV="1">
            <a:off x="1906761" y="7104956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4988FA3E-7408-29E5-FC54-E208834A66CF}"/>
              </a:ext>
            </a:extLst>
          </p:cNvPr>
          <p:cNvSpPr/>
          <p:nvPr/>
        </p:nvSpPr>
        <p:spPr>
          <a:xfrm flipV="1">
            <a:off x="3049385" y="7102450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6F37AFE1-47AE-FC54-3CC1-A260D17039A3}"/>
              </a:ext>
            </a:extLst>
          </p:cNvPr>
          <p:cNvSpPr/>
          <p:nvPr/>
        </p:nvSpPr>
        <p:spPr>
          <a:xfrm flipV="1">
            <a:off x="4175819" y="7095549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58D5B52-08E2-7A1A-AEA6-EE7424FADB15}"/>
              </a:ext>
            </a:extLst>
          </p:cNvPr>
          <p:cNvSpPr txBox="1"/>
          <p:nvPr/>
        </p:nvSpPr>
        <p:spPr>
          <a:xfrm>
            <a:off x="805178" y="6688878"/>
            <a:ext cx="4166706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latin typeface="Arial"/>
                <a:cs typeface="Arial"/>
              </a:rPr>
              <a:t>ENCUENTRO TERRITORIAL 28-8-2024  I  </a:t>
            </a:r>
            <a:r>
              <a:rPr lang="en-US" sz="1200" dirty="0" err="1">
                <a:latin typeface="Arial"/>
                <a:cs typeface="Arial"/>
              </a:rPr>
              <a:t>regnumchristi.es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37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D48F8D8C-B573-2BB4-1E23-851F7941846A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2400" dirty="0">
              <a:solidFill>
                <a:srgbClr val="404040"/>
              </a:solidFill>
              <a:latin typeface="Raleway"/>
            </a:endParaRPr>
          </a:p>
        </p:txBody>
      </p:sp>
      <p:sp>
        <p:nvSpPr>
          <p:cNvPr id="4" name="Shape 58">
            <a:extLst>
              <a:ext uri="{FF2B5EF4-FFF2-40B4-BE49-F238E27FC236}">
                <a16:creationId xmlns:a16="http://schemas.microsoft.com/office/drawing/2014/main" id="{8DF3E440-21BE-8C12-B81F-3BEE05F24F18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55C7D9B-6585-A032-696C-5C9237D87285}"/>
              </a:ext>
            </a:extLst>
          </p:cNvPr>
          <p:cNvSpPr txBox="1">
            <a:spLocks/>
          </p:cNvSpPr>
          <p:nvPr/>
        </p:nvSpPr>
        <p:spPr>
          <a:xfrm>
            <a:off x="2146498" y="2420036"/>
            <a:ext cx="9937472" cy="501456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3. VER Y AMAR EL MUNDO CON LOS OJOS Y CORAZÓN DE CRISTO</a:t>
            </a:r>
          </a:p>
          <a:p>
            <a:pPr algn="l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LA MIRADA DEL APÓSTOL: TRES TENTACIONES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28059AE-2595-A4C5-1114-080C24B7539D}"/>
              </a:ext>
            </a:extLst>
          </p:cNvPr>
          <p:cNvSpPr/>
          <p:nvPr/>
        </p:nvSpPr>
        <p:spPr>
          <a:xfrm>
            <a:off x="3049385" y="3393254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20CE388-D95A-CE4D-C6ED-3982161E696E}"/>
              </a:ext>
            </a:extLst>
          </p:cNvPr>
          <p:cNvSpPr txBox="1"/>
          <p:nvPr/>
        </p:nvSpPr>
        <p:spPr>
          <a:xfrm>
            <a:off x="3094518" y="3366641"/>
            <a:ext cx="415585" cy="448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4744F9-F85F-4CFA-1A4B-1BA028B01085}"/>
              </a:ext>
            </a:extLst>
          </p:cNvPr>
          <p:cNvSpPr txBox="1"/>
          <p:nvPr/>
        </p:nvSpPr>
        <p:spPr>
          <a:xfrm>
            <a:off x="1468627" y="3930475"/>
            <a:ext cx="37497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rgbClr val="668294"/>
                </a:solidFill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ENCERRARNOS </a:t>
            </a:r>
          </a:p>
          <a:p>
            <a:pPr algn="ctr"/>
            <a:r>
              <a:rPr lang="es-ES_tradnl" sz="1800" dirty="0">
                <a:solidFill>
                  <a:srgbClr val="668294"/>
                </a:solidFill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EN UN BÚNKER</a:t>
            </a:r>
          </a:p>
          <a:p>
            <a:pPr algn="ctr"/>
            <a:endParaRPr lang="es-ES_tradnl" sz="1800" dirty="0">
              <a:latin typeface="Raleway" panose="020B0003030101060003" pitchFamily="34" charset="0"/>
            </a:endParaRPr>
          </a:p>
          <a:p>
            <a:pPr algn="ctr"/>
            <a:r>
              <a:rPr lang="es-ES_tradnl" sz="1700" dirty="0">
                <a:latin typeface="Raleway" panose="020B0003030101060003" pitchFamily="34" charset="0"/>
              </a:rPr>
              <a:t>Llamados a salir al encuentro de los otros para dar razón de nuestra esperanza, no replegarnos y aislarnos del mundo.</a:t>
            </a:r>
            <a:r>
              <a:rPr lang="es-ES" sz="1700" dirty="0">
                <a:effectLst/>
                <a:latin typeface="Raleway" panose="020B0003030101060003" pitchFamily="34" charset="0"/>
              </a:rPr>
              <a:t> </a:t>
            </a:r>
            <a:endParaRPr lang="es-ES" sz="1700" dirty="0">
              <a:solidFill>
                <a:srgbClr val="668294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2CFB07-2487-86C4-462A-9BCB64396984}"/>
              </a:ext>
            </a:extLst>
          </p:cNvPr>
          <p:cNvSpPr txBox="1"/>
          <p:nvPr/>
        </p:nvSpPr>
        <p:spPr>
          <a:xfrm>
            <a:off x="5323261" y="3930475"/>
            <a:ext cx="352359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rgbClr val="668294"/>
                </a:solidFill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DEJARNOS DOMINAR</a:t>
            </a:r>
          </a:p>
          <a:p>
            <a:pPr algn="ctr"/>
            <a:r>
              <a:rPr lang="es-ES_tradnl" sz="1800" dirty="0">
                <a:solidFill>
                  <a:srgbClr val="668294"/>
                </a:solidFill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POR LA NOSTALGIA</a:t>
            </a:r>
          </a:p>
          <a:p>
            <a:pPr algn="ctr"/>
            <a:endParaRPr lang="es-ES_tradnl" sz="1800" dirty="0">
              <a:latin typeface="Raleway" panose="020B0003030101060003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ES_tradnl" sz="1700" dirty="0">
                <a:latin typeface="Raleway" panose="020B0003030101060003" pitchFamily="34" charset="0"/>
                <a:ea typeface="Times New Roman" panose="02020603050405020304" pitchFamily="18" charset="0"/>
              </a:rPr>
              <a:t>La nostalgia del pasado puede paralizarnos e impedir que exploremos nuevas posibilidades y caminos apostólicos.</a:t>
            </a:r>
            <a:r>
              <a:rPr lang="es-ES_tradnl" sz="17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 </a:t>
            </a:r>
            <a:endParaRPr lang="es-ES" sz="1700" dirty="0">
              <a:solidFill>
                <a:srgbClr val="668294"/>
              </a:solidFill>
              <a:latin typeface="Raleway" panose="020B0003030101060003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7934AAC-CAF1-857A-667E-433AE4BE79FF}"/>
              </a:ext>
            </a:extLst>
          </p:cNvPr>
          <p:cNvSpPr/>
          <p:nvPr/>
        </p:nvSpPr>
        <p:spPr>
          <a:xfrm>
            <a:off x="6853654" y="3398051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153D373D-CFA0-1E68-7530-59CA875C7DC8}"/>
              </a:ext>
            </a:extLst>
          </p:cNvPr>
          <p:cNvSpPr txBox="1"/>
          <p:nvPr/>
        </p:nvSpPr>
        <p:spPr>
          <a:xfrm>
            <a:off x="6898787" y="3371437"/>
            <a:ext cx="415585" cy="448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831EB50-520E-F4D2-5FC2-5675E78B510F}"/>
              </a:ext>
            </a:extLst>
          </p:cNvPr>
          <p:cNvSpPr txBox="1"/>
          <p:nvPr/>
        </p:nvSpPr>
        <p:spPr>
          <a:xfrm>
            <a:off x="9096802" y="3941043"/>
            <a:ext cx="323108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800" dirty="0">
                <a:solidFill>
                  <a:srgbClr val="668294"/>
                </a:solidFill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ADOPTAR LOS PRINCIPIOS, CRITERIOS Y MÉTODOS DOMINANTES DEL MUNDO</a:t>
            </a:r>
          </a:p>
          <a:p>
            <a:pPr algn="ctr"/>
            <a:endParaRPr lang="es-ES" sz="1800" dirty="0">
              <a:solidFill>
                <a:srgbClr val="668294"/>
              </a:solidFill>
              <a:latin typeface="Raleway" panose="020B0003030101060003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ES" sz="1700" dirty="0">
                <a:latin typeface="Raleway"/>
                <a:ea typeface="Times New Roman" panose="02020603050405020304" pitchFamily="18" charset="0"/>
              </a:rPr>
              <a:t>Estamos en el mundo donde el Señor nos envía, y somos de Cristo.</a:t>
            </a:r>
            <a:endParaRPr lang="es-ES" sz="1700" dirty="0">
              <a:effectLst/>
              <a:latin typeface="Raleway"/>
              <a:ea typeface="Times New Roman" panose="02020603050405020304" pitchFamily="18" charset="0"/>
            </a:endParaRPr>
          </a:p>
          <a:p>
            <a:pPr algn="ctr"/>
            <a:r>
              <a:rPr lang="es-ES" sz="18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 </a:t>
            </a:r>
            <a:endParaRPr lang="es-ES" sz="1800" dirty="0">
              <a:solidFill>
                <a:srgbClr val="668294"/>
              </a:solidFill>
              <a:latin typeface="Raleway" panose="020B0003030101060003" pitchFamily="34" charset="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DCD5F4CC-19A8-7CF9-8883-34B1A48E56AC}"/>
              </a:ext>
            </a:extLst>
          </p:cNvPr>
          <p:cNvSpPr/>
          <p:nvPr/>
        </p:nvSpPr>
        <p:spPr>
          <a:xfrm>
            <a:off x="10532245" y="3408619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2C33E27C-6163-E8A4-C653-C5A705EF762F}"/>
              </a:ext>
            </a:extLst>
          </p:cNvPr>
          <p:cNvSpPr txBox="1"/>
          <p:nvPr/>
        </p:nvSpPr>
        <p:spPr>
          <a:xfrm>
            <a:off x="10577378" y="3382005"/>
            <a:ext cx="415585" cy="448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E0919FB-4764-C69B-88A9-4BEBA11E3D61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1E048E99-0EB7-326C-66B3-0956035FCE71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Gráfico 31" descr="Ventoso con relleno sólido">
            <a:extLst>
              <a:ext uri="{FF2B5EF4-FFF2-40B4-BE49-F238E27FC236}">
                <a16:creationId xmlns:a16="http://schemas.microsoft.com/office/drawing/2014/main" id="{5AF5D2A1-6020-83BC-CC5C-9678BDEC7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10" name="AutoShape 10">
            <a:extLst>
              <a:ext uri="{FF2B5EF4-FFF2-40B4-BE49-F238E27FC236}">
                <a16:creationId xmlns:a16="http://schemas.microsoft.com/office/drawing/2014/main" id="{3A2A5316-D7B4-B479-4011-06A67B00CA55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4B1D9F02-3DCD-8E37-4CBE-A04E8DC52740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D6ED8279-E721-D86B-30AB-08F3621DC4E8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B197A119-3992-7B09-675A-0A9888E14CF1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CuadroTexto 12">
            <a:extLst>
              <a:ext uri="{FF2B5EF4-FFF2-40B4-BE49-F238E27FC236}">
                <a16:creationId xmlns:a16="http://schemas.microsoft.com/office/drawing/2014/main" id="{347BB257-5440-68A9-1C5E-E61B0C6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9" name="CuadroTexto 12">
            <a:extLst>
              <a:ext uri="{FF2B5EF4-FFF2-40B4-BE49-F238E27FC236}">
                <a16:creationId xmlns:a16="http://schemas.microsoft.com/office/drawing/2014/main" id="{F1A188B0-3422-595D-028D-A04E5FCCB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8BE048CF-5BF3-A483-D765-C07EC3AC7173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122678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D48F8D8C-B573-2BB4-1E23-851F7941846A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7933DE1F-77E9-8092-7837-1339A4A399B6}"/>
              </a:ext>
            </a:extLst>
          </p:cNvPr>
          <p:cNvSpPr txBox="1">
            <a:spLocks/>
          </p:cNvSpPr>
          <p:nvPr/>
        </p:nvSpPr>
        <p:spPr>
          <a:xfrm>
            <a:off x="3350519" y="2669513"/>
            <a:ext cx="9196437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CL" sz="1800" dirty="0">
                <a:latin typeface="Raleway"/>
                <a:ea typeface="Times New Roman" panose="02020603050405020304" pitchFamily="18" charset="0"/>
              </a:rPr>
              <a:t>Confianza en Cristo</a:t>
            </a:r>
          </a:p>
          <a:p>
            <a:pPr algn="l">
              <a:lnSpc>
                <a:spcPct val="100000"/>
              </a:lnSpc>
            </a:pPr>
            <a:endParaRPr lang="es-CL" sz="1800" dirty="0">
              <a:latin typeface="Raleway"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s-CL" sz="1800" dirty="0">
                <a:latin typeface="Raleway"/>
                <a:ea typeface="Times New Roman" panose="02020603050405020304" pitchFamily="18" charset="0"/>
              </a:rPr>
              <a:t>Certeza: estamos llamados a ver y amar a los demás como Cristo, pero esta seguridad no implica que sepamos cómo hacerlo: este es nuestro gran reto</a:t>
            </a:r>
          </a:p>
          <a:p>
            <a:pPr algn="l">
              <a:lnSpc>
                <a:spcPct val="100000"/>
              </a:lnSpc>
            </a:pPr>
            <a:endParaRPr lang="es-CL" sz="1800" dirty="0">
              <a:latin typeface="Raleway"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s-CL" sz="1800" dirty="0">
                <a:latin typeface="Raleway"/>
                <a:ea typeface="Times New Roman" panose="02020603050405020304" pitchFamily="18" charset="0"/>
              </a:rPr>
              <a:t>Este es</a:t>
            </a:r>
            <a:r>
              <a:rPr lang="es-CL" sz="1800" dirty="0">
                <a:effectLst/>
                <a:latin typeface="Raleway"/>
                <a:ea typeface="Times New Roman" panose="02020603050405020304" pitchFamily="18" charset="0"/>
              </a:rPr>
              <a:t> nuestro Kairós</a:t>
            </a:r>
          </a:p>
          <a:p>
            <a:pPr algn="l">
              <a:lnSpc>
                <a:spcPct val="100000"/>
              </a:lnSpc>
            </a:pPr>
            <a:endParaRPr lang="es-CL" sz="1800" dirty="0">
              <a:effectLst/>
              <a:latin typeface="Raleway"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s-CL" sz="1800" dirty="0">
                <a:latin typeface="Raleway"/>
                <a:ea typeface="Times New Roman" panose="02020603050405020304" pitchFamily="18" charset="0"/>
              </a:rPr>
              <a:t>Primacía de los medios sobrenaturales</a:t>
            </a:r>
          </a:p>
          <a:p>
            <a:pPr algn="l">
              <a:lnSpc>
                <a:spcPct val="100000"/>
              </a:lnSpc>
            </a:pPr>
            <a:endParaRPr lang="es-CL" sz="1800" dirty="0">
              <a:latin typeface="Raleway"/>
              <a:ea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s-CL" sz="1800" dirty="0">
                <a:latin typeface="Raleway"/>
                <a:ea typeface="Times New Roman" panose="02020603050405020304" pitchFamily="18" charset="0"/>
              </a:rPr>
              <a:t>Nuestro carisma como firme sustento para responder a la misión de acompañar todo el camino de la vida de los miembros y personas con que entramos en contacto hacia el encuentro con Cristo</a:t>
            </a:r>
            <a:endParaRPr lang="es-CL" sz="1800" dirty="0">
              <a:effectLst/>
              <a:latin typeface="Raleway"/>
              <a:ea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E7E097B-8233-2D23-49B2-E38530901EB9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8E242F5-C72C-C423-D998-681C17CAD9F7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Gráfico 21" descr="Ventoso con relleno sólido">
            <a:extLst>
              <a:ext uri="{FF2B5EF4-FFF2-40B4-BE49-F238E27FC236}">
                <a16:creationId xmlns:a16="http://schemas.microsoft.com/office/drawing/2014/main" id="{CBD81BE8-A345-A1F2-1C9C-6D0E591F0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13" name="Shape 58">
            <a:extLst>
              <a:ext uri="{FF2B5EF4-FFF2-40B4-BE49-F238E27FC236}">
                <a16:creationId xmlns:a16="http://schemas.microsoft.com/office/drawing/2014/main" id="{731F6790-13B8-1373-9EAF-1B3359015E9D}"/>
              </a:ext>
            </a:extLst>
          </p:cNvPr>
          <p:cNvSpPr/>
          <p:nvPr/>
        </p:nvSpPr>
        <p:spPr>
          <a:xfrm flipH="1">
            <a:off x="2222519" y="2669513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21749F6-A77A-AC90-F224-17ADE763D611}"/>
              </a:ext>
            </a:extLst>
          </p:cNvPr>
          <p:cNvSpPr txBox="1">
            <a:spLocks/>
          </p:cNvSpPr>
          <p:nvPr/>
        </p:nvSpPr>
        <p:spPr>
          <a:xfrm>
            <a:off x="2146498" y="2080738"/>
            <a:ext cx="10006920" cy="501456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3. VER Y AMAR EL MUNDO CON LOS OJOS Y CORAZÓN DE CRISTO</a:t>
            </a:r>
          </a:p>
          <a:p>
            <a:pPr algn="l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LA MIRADA DEL APÓSTOL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3300E13A-921A-5B60-407A-D34D2DEF9C83}"/>
              </a:ext>
            </a:extLst>
          </p:cNvPr>
          <p:cNvCxnSpPr>
            <a:cxnSpLocks/>
          </p:cNvCxnSpPr>
          <p:nvPr/>
        </p:nvCxnSpPr>
        <p:spPr>
          <a:xfrm>
            <a:off x="2935140" y="2910580"/>
            <a:ext cx="56579" cy="2676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D30E98D8-BE35-0705-FB29-DAECC9D56D26}"/>
              </a:ext>
            </a:extLst>
          </p:cNvPr>
          <p:cNvSpPr/>
          <p:nvPr/>
        </p:nvSpPr>
        <p:spPr>
          <a:xfrm>
            <a:off x="2707238" y="2852332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0B66E3A-A958-44D1-7AC2-95B1DFC4B1FE}"/>
              </a:ext>
            </a:extLst>
          </p:cNvPr>
          <p:cNvSpPr/>
          <p:nvPr/>
        </p:nvSpPr>
        <p:spPr>
          <a:xfrm>
            <a:off x="2707237" y="3542013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977BBB5-C44A-D52C-9303-542752B8D211}"/>
              </a:ext>
            </a:extLst>
          </p:cNvPr>
          <p:cNvSpPr/>
          <p:nvPr/>
        </p:nvSpPr>
        <p:spPr>
          <a:xfrm>
            <a:off x="2707236" y="4212509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1695FF2-6C09-EE0D-6B69-0226518F6BF2}"/>
              </a:ext>
            </a:extLst>
          </p:cNvPr>
          <p:cNvSpPr/>
          <p:nvPr/>
        </p:nvSpPr>
        <p:spPr>
          <a:xfrm>
            <a:off x="2739135" y="5561212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Gráfico 11" descr="Mundo contorno">
            <a:extLst>
              <a:ext uri="{FF2B5EF4-FFF2-40B4-BE49-F238E27FC236}">
                <a16:creationId xmlns:a16="http://schemas.microsoft.com/office/drawing/2014/main" id="{34246927-DE95-E000-3983-B4B5933EB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4040" y="4260168"/>
            <a:ext cx="438777" cy="429082"/>
          </a:xfrm>
          <a:prstGeom prst="rect">
            <a:avLst/>
          </a:prstGeom>
        </p:spPr>
      </p:pic>
      <p:pic>
        <p:nvPicPr>
          <p:cNvPr id="25" name="Gráfico 24" descr="Ancla con relleno sólido">
            <a:extLst>
              <a:ext uri="{FF2B5EF4-FFF2-40B4-BE49-F238E27FC236}">
                <a16:creationId xmlns:a16="http://schemas.microsoft.com/office/drawing/2014/main" id="{7D219BD2-2A2A-ECD2-574B-979CF26EB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82156" y="2934733"/>
            <a:ext cx="347985" cy="347985"/>
          </a:xfrm>
          <a:prstGeom prst="rect">
            <a:avLst/>
          </a:prstGeom>
        </p:spPr>
      </p:pic>
      <p:pic>
        <p:nvPicPr>
          <p:cNvPr id="30" name="Gráfico 29" descr="Ojo contorno">
            <a:extLst>
              <a:ext uri="{FF2B5EF4-FFF2-40B4-BE49-F238E27FC236}">
                <a16:creationId xmlns:a16="http://schemas.microsoft.com/office/drawing/2014/main" id="{85BBB333-EE22-136F-4C15-DE6C0AE572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02037" y="3532553"/>
            <a:ext cx="506508" cy="506508"/>
          </a:xfrm>
          <a:prstGeom prst="rect">
            <a:avLst/>
          </a:prstGeom>
        </p:spPr>
      </p:pic>
      <p:sp>
        <p:nvSpPr>
          <p:cNvPr id="33" name="Elipse 32">
            <a:extLst>
              <a:ext uri="{FF2B5EF4-FFF2-40B4-BE49-F238E27FC236}">
                <a16:creationId xmlns:a16="http://schemas.microsoft.com/office/drawing/2014/main" id="{95911466-EA77-81BF-AB93-63AC3DDD9EA0}"/>
              </a:ext>
            </a:extLst>
          </p:cNvPr>
          <p:cNvSpPr/>
          <p:nvPr/>
        </p:nvSpPr>
        <p:spPr>
          <a:xfrm>
            <a:off x="2718126" y="4871520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Gráfico 34" descr="Ventoso con relleno sólido">
            <a:extLst>
              <a:ext uri="{FF2B5EF4-FFF2-40B4-BE49-F238E27FC236}">
                <a16:creationId xmlns:a16="http://schemas.microsoft.com/office/drawing/2014/main" id="{22537A52-CB06-AA9B-A483-D997BD1FCD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79083" y="4934490"/>
            <a:ext cx="393590" cy="405034"/>
          </a:xfrm>
          <a:prstGeom prst="rect">
            <a:avLst/>
          </a:prstGeom>
        </p:spPr>
      </p:pic>
      <p:pic>
        <p:nvPicPr>
          <p:cNvPr id="39" name="Gráfico 38" descr="Huellas de zapatos contorno">
            <a:extLst>
              <a:ext uri="{FF2B5EF4-FFF2-40B4-BE49-F238E27FC236}">
                <a16:creationId xmlns:a16="http://schemas.microsoft.com/office/drawing/2014/main" id="{9BD08BF2-A637-6126-E500-4DB87271257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-1" t="-1770" r="3173" b="-6577"/>
          <a:stretch/>
        </p:blipFill>
        <p:spPr>
          <a:xfrm>
            <a:off x="2779083" y="5592431"/>
            <a:ext cx="423912" cy="474351"/>
          </a:xfrm>
          <a:prstGeom prst="rect">
            <a:avLst/>
          </a:prstGeom>
        </p:spPr>
      </p:pic>
      <p:sp>
        <p:nvSpPr>
          <p:cNvPr id="8" name="AutoShape 10">
            <a:extLst>
              <a:ext uri="{FF2B5EF4-FFF2-40B4-BE49-F238E27FC236}">
                <a16:creationId xmlns:a16="http://schemas.microsoft.com/office/drawing/2014/main" id="{8E2A418C-FAFF-8E2E-D173-68A171BB94D3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63BB05F9-3C77-514D-A035-612A3B3586E3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F99E7DD5-12D0-1CE6-5AC7-A01DFE2FDE3A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1FBE8A2B-9828-0532-578B-884536CDD7BA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CuadroTexto 12">
            <a:extLst>
              <a:ext uri="{FF2B5EF4-FFF2-40B4-BE49-F238E27FC236}">
                <a16:creationId xmlns:a16="http://schemas.microsoft.com/office/drawing/2014/main" id="{810F5BC2-9BE1-ED44-4D72-83999D06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23" name="CuadroTexto 12">
            <a:extLst>
              <a:ext uri="{FF2B5EF4-FFF2-40B4-BE49-F238E27FC236}">
                <a16:creationId xmlns:a16="http://schemas.microsoft.com/office/drawing/2014/main" id="{7A509C7E-5653-C822-5536-55944278C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BEE8A9F1-5E1B-DA0F-7F80-DC20098E969E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64849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D47F45-9D41-C216-6F76-7CE359621253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rgbClr val="668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EE4FDE4-9FB1-911B-83FC-4262DD0B3411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5718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6F04339-AA8B-9EAA-1582-7582DCD6148B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CONVENCIÓN GENERAL REGNUM CHRISTI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8163FAF-DF6C-D9A8-B734-50CC1CA42D6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5773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4D552DB4-9A27-E995-B886-7286AFF62E8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162C324-428E-9A6B-E06A-0D95B7ACD3F0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0" name="CuadroTexto 12">
            <a:extLst>
              <a:ext uri="{FF2B5EF4-FFF2-40B4-BE49-F238E27FC236}">
                <a16:creationId xmlns:a16="http://schemas.microsoft.com/office/drawing/2014/main" id="{69079D8B-7A7F-B013-E60D-FA7D4E83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</a:p>
        </p:txBody>
      </p:sp>
      <p:sp>
        <p:nvSpPr>
          <p:cNvPr id="41" name="CuadroTexto 12">
            <a:extLst>
              <a:ext uri="{FF2B5EF4-FFF2-40B4-BE49-F238E27FC236}">
                <a16:creationId xmlns:a16="http://schemas.microsoft.com/office/drawing/2014/main" id="{05B5D798-20F5-7F53-DF9E-D6F9197E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E72E34C-3846-0A4C-2B78-338C4278E168}"/>
              </a:ext>
            </a:extLst>
          </p:cNvPr>
          <p:cNvSpPr txBox="1">
            <a:spLocks/>
          </p:cNvSpPr>
          <p:nvPr/>
        </p:nvSpPr>
        <p:spPr>
          <a:xfrm>
            <a:off x="11306754" y="749725"/>
            <a:ext cx="173713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</a:t>
            </a:r>
          </a:p>
          <a:p>
            <a:pPr algn="l"/>
            <a:r>
              <a:rPr lang="es-ES_tradnl" sz="2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misión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2947A36-6416-BCFB-E235-8BAE9B51A55E}"/>
              </a:ext>
            </a:extLst>
          </p:cNvPr>
          <p:cNvSpPr txBox="1">
            <a:spLocks/>
          </p:cNvSpPr>
          <p:nvPr/>
        </p:nvSpPr>
        <p:spPr>
          <a:xfrm>
            <a:off x="11306754" y="1214539"/>
            <a:ext cx="2339798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HACER PRESENTE </a:t>
            </a:r>
          </a:p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EL REINO DE CRISTO</a:t>
            </a:r>
          </a:p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HOY</a:t>
            </a:r>
          </a:p>
        </p:txBody>
      </p:sp>
      <p:sp>
        <p:nvSpPr>
          <p:cNvPr id="15" name="Shape 58">
            <a:extLst>
              <a:ext uri="{FF2B5EF4-FFF2-40B4-BE49-F238E27FC236}">
                <a16:creationId xmlns:a16="http://schemas.microsoft.com/office/drawing/2014/main" id="{A7CCDC25-6872-E887-0DFA-6581E0A1BA54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26DBC19-0FAE-08B0-8033-1DD5E43148A9}"/>
              </a:ext>
            </a:extLst>
          </p:cNvPr>
          <p:cNvSpPr txBox="1">
            <a:spLocks/>
          </p:cNvSpPr>
          <p:nvPr/>
        </p:nvSpPr>
        <p:spPr>
          <a:xfrm>
            <a:off x="2127709" y="253322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EL CAMINO</a:t>
            </a:r>
          </a:p>
          <a:p>
            <a:pPr algn="l"/>
            <a:r>
              <a:rPr lang="es-ES" sz="2400" dirty="0">
                <a:solidFill>
                  <a:schemeClr val="bg1"/>
                </a:solidFill>
                <a:latin typeface="Raleway"/>
                <a:cs typeface="Arial"/>
              </a:rPr>
              <a:t>RECORRIDO EN ESPAÑA</a:t>
            </a:r>
            <a:endParaRPr lang="es-ES" sz="2400" dirty="0">
              <a:solidFill>
                <a:schemeClr val="bg1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84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80" y="0"/>
            <a:ext cx="13439589" cy="756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Mujer caminando en la calle&#10;&#10;Descripción generada automáticamente">
            <a:extLst>
              <a:ext uri="{FF2B5EF4-FFF2-40B4-BE49-F238E27FC236}">
                <a16:creationId xmlns:a16="http://schemas.microsoft.com/office/drawing/2014/main" id="{71CDBD7E-F495-E2E9-1C9D-5E0ECF494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50"/>
          <a:stretch/>
        </p:blipFill>
        <p:spPr>
          <a:xfrm>
            <a:off x="20" y="1413"/>
            <a:ext cx="13442930" cy="75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4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E529507-0B0F-113A-67D7-695AFF2CBB88}"/>
              </a:ext>
            </a:extLst>
          </p:cNvPr>
          <p:cNvSpPr/>
          <p:nvPr/>
        </p:nvSpPr>
        <p:spPr>
          <a:xfrm>
            <a:off x="0" y="-1"/>
            <a:ext cx="13442950" cy="7561263"/>
          </a:xfrm>
          <a:prstGeom prst="rect">
            <a:avLst/>
          </a:prstGeom>
          <a:solidFill>
            <a:srgbClr val="668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EE4FDE4-9FB1-911B-83FC-4262DD0B3411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5718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6F04339-AA8B-9EAA-1582-7582DCD6148B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CONVENCIÓN GENERAL REGNUM CHRISTI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8163FAF-DF6C-D9A8-B734-50CC1CA42D6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5773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4D552DB4-9A27-E995-B886-7286AFF62E8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162C324-428E-9A6B-E06A-0D95B7ACD3F0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0" name="CuadroTexto 12">
            <a:extLst>
              <a:ext uri="{FF2B5EF4-FFF2-40B4-BE49-F238E27FC236}">
                <a16:creationId xmlns:a16="http://schemas.microsoft.com/office/drawing/2014/main" id="{69079D8B-7A7F-B013-E60D-FA7D4E83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</a:p>
        </p:txBody>
      </p:sp>
      <p:sp>
        <p:nvSpPr>
          <p:cNvPr id="41" name="CuadroTexto 12">
            <a:extLst>
              <a:ext uri="{FF2B5EF4-FFF2-40B4-BE49-F238E27FC236}">
                <a16:creationId xmlns:a16="http://schemas.microsoft.com/office/drawing/2014/main" id="{05B5D798-20F5-7F53-DF9E-D6F9197E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 </a:t>
            </a:r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B0035BDE-3BCD-963B-94B5-94C2627B36D1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044663A-67C1-EF08-6FE5-36F95F400992}"/>
              </a:ext>
            </a:extLst>
          </p:cNvPr>
          <p:cNvSpPr txBox="1">
            <a:spLocks/>
          </p:cNvSpPr>
          <p:nvPr/>
        </p:nvSpPr>
        <p:spPr>
          <a:xfrm>
            <a:off x="2127709" y="253322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bg1"/>
                </a:solidFill>
                <a:latin typeface="Raleway"/>
                <a:cs typeface="Arial"/>
              </a:rPr>
              <a:t>COMUNICADO FINAL</a:t>
            </a:r>
            <a:endParaRPr lang="es-ES" dirty="0"/>
          </a:p>
          <a:p>
            <a:pPr algn="l"/>
            <a:r>
              <a:rPr lang="es-ES" sz="2400">
                <a:solidFill>
                  <a:schemeClr val="bg1"/>
                </a:solidFill>
                <a:latin typeface="Raleway"/>
                <a:cs typeface="Arial"/>
              </a:rPr>
              <a:t>4. UNA OPCIÓN MISIONERA VALIENTE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9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37A95F1-609E-42AC-DA44-464FB0373156}"/>
              </a:ext>
            </a:extLst>
          </p:cNvPr>
          <p:cNvSpPr/>
          <p:nvPr/>
        </p:nvSpPr>
        <p:spPr>
          <a:xfrm>
            <a:off x="0" y="-30482"/>
            <a:ext cx="13442950" cy="7682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/>
              <a:cs typeface="Arial"/>
            </a:endParaRPr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B0035BDE-3BCD-963B-94B5-94C2627B36D1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762E396-5E8D-87AC-4DC1-B89F293755E2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F6708D22-4936-74B6-B643-4AFD326CBA49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Gráfico 38" descr="Ventoso con relleno sólido">
            <a:extLst>
              <a:ext uri="{FF2B5EF4-FFF2-40B4-BE49-F238E27FC236}">
                <a16:creationId xmlns:a16="http://schemas.microsoft.com/office/drawing/2014/main" id="{04EBD0AD-3481-B957-68F4-3C11C66A2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DB8878-1DE6-24A3-001C-5E560AE63A98}"/>
              </a:ext>
            </a:extLst>
          </p:cNvPr>
          <p:cNvSpPr txBox="1"/>
          <p:nvPr/>
        </p:nvSpPr>
        <p:spPr>
          <a:xfrm>
            <a:off x="4171724" y="3765851"/>
            <a:ext cx="7235623" cy="15234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Para llegar a donde aún no sabemos, hay que ir por donde no sabemos (San Juan de la Cruz)</a:t>
            </a:r>
            <a:b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</a:b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Pequeños cambios en nuestra pastoral tradicional no serán suficientes.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5493243-0438-96E4-4F7F-8D8A45BFAE42}"/>
              </a:ext>
            </a:extLst>
          </p:cNvPr>
          <p:cNvSpPr/>
          <p:nvPr/>
        </p:nvSpPr>
        <p:spPr>
          <a:xfrm>
            <a:off x="3552593" y="3818558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5E653DB1-6994-6312-25C8-7AB12CD0E947}"/>
              </a:ext>
            </a:extLst>
          </p:cNvPr>
          <p:cNvSpPr txBox="1"/>
          <p:nvPr/>
        </p:nvSpPr>
        <p:spPr>
          <a:xfrm>
            <a:off x="3597726" y="3845761"/>
            <a:ext cx="415585" cy="448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6519646-CDC8-1A5B-0DD6-0E2325B03AEE}"/>
              </a:ext>
            </a:extLst>
          </p:cNvPr>
          <p:cNvSpPr/>
          <p:nvPr/>
        </p:nvSpPr>
        <p:spPr>
          <a:xfrm>
            <a:off x="3562391" y="4739694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9D980D9-3698-FAAB-A6F0-8309E9DA8123}"/>
              </a:ext>
            </a:extLst>
          </p:cNvPr>
          <p:cNvSpPr txBox="1"/>
          <p:nvPr/>
        </p:nvSpPr>
        <p:spPr>
          <a:xfrm>
            <a:off x="3607526" y="4769077"/>
            <a:ext cx="415585" cy="448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54A3665-E7D1-9E01-B095-345BCB3DF558}"/>
              </a:ext>
            </a:extLst>
          </p:cNvPr>
          <p:cNvSpPr txBox="1">
            <a:spLocks/>
          </p:cNvSpPr>
          <p:nvPr/>
        </p:nvSpPr>
        <p:spPr>
          <a:xfrm>
            <a:off x="2127709" y="220428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4. CUATRO OPCIONES MISIONERAS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LEER EL MUNDO DESDE EL CORAZÓN DE CRISTO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9C63D193-811A-E1E3-179F-066F5BBBCD7F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3EFF9694-5BC5-DF0F-DB81-AD456C0D480C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1022FC6C-F0D2-CF91-B782-05BD1A340023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5FE07A40-8497-F81F-F14D-D439FE3C43F2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2DC16E-924E-00F9-575C-D5F8E570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4" name="CuadroTexto 12">
            <a:extLst>
              <a:ext uri="{FF2B5EF4-FFF2-40B4-BE49-F238E27FC236}">
                <a16:creationId xmlns:a16="http://schemas.microsoft.com/office/drawing/2014/main" id="{7579B4DE-7967-70AC-EDA6-5B4F245FC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4F329B4D-AC7E-5570-93B7-67A92C2D46DE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2879736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37A95F1-609E-42AC-DA44-464FB0373156}"/>
              </a:ext>
            </a:extLst>
          </p:cNvPr>
          <p:cNvSpPr/>
          <p:nvPr/>
        </p:nvSpPr>
        <p:spPr>
          <a:xfrm>
            <a:off x="0" y="-30482"/>
            <a:ext cx="13442950" cy="7682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/>
              <a:cs typeface="Arial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7A6A332-3BE5-93B9-9624-B8E8F27DB43D}"/>
              </a:ext>
            </a:extLst>
          </p:cNvPr>
          <p:cNvSpPr/>
          <p:nvPr/>
        </p:nvSpPr>
        <p:spPr>
          <a:xfrm>
            <a:off x="3562289" y="3595886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B0035BDE-3BCD-963B-94B5-94C2627B36D1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B145F54-BE5F-367C-2332-CE197448E5B0}"/>
              </a:ext>
            </a:extLst>
          </p:cNvPr>
          <p:cNvSpPr txBox="1"/>
          <p:nvPr/>
        </p:nvSpPr>
        <p:spPr>
          <a:xfrm>
            <a:off x="3607422" y="3569272"/>
            <a:ext cx="415585" cy="448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95B854-56CF-EAC4-9037-30EDC840E4BA}"/>
              </a:ext>
            </a:extLst>
          </p:cNvPr>
          <p:cNvSpPr txBox="1"/>
          <p:nvPr/>
        </p:nvSpPr>
        <p:spPr>
          <a:xfrm>
            <a:off x="1603898" y="4144413"/>
            <a:ext cx="483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 panose="020B0003030101060003" pitchFamily="34" charset="0"/>
              </a:rPr>
              <a:t>De una esperanza demasiado humana…</a:t>
            </a:r>
          </a:p>
          <a:p>
            <a:pPr algn="ctr"/>
            <a:r>
              <a:rPr lang="es-ES" sz="1800" b="0" i="0" dirty="0">
                <a:solidFill>
                  <a:srgbClr val="668294"/>
                </a:solidFill>
                <a:effectLst/>
                <a:latin typeface="Raleway" panose="020B0003030101060003" pitchFamily="34" charset="0"/>
              </a:rPr>
              <a:t>A UNA ESPERANZA RADICALMENTE ANCLADA EN CRISTO</a:t>
            </a:r>
            <a:endParaRPr lang="es-ES" sz="1800" dirty="0">
              <a:solidFill>
                <a:srgbClr val="668294"/>
              </a:solidFill>
              <a:latin typeface="Raleway" panose="020B00030301010600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A2F66CB-3AC8-5D26-6ACE-09ACCEA6C3D0}"/>
              </a:ext>
            </a:extLst>
          </p:cNvPr>
          <p:cNvSpPr txBox="1"/>
          <p:nvPr/>
        </p:nvSpPr>
        <p:spPr>
          <a:xfrm>
            <a:off x="6774842" y="4144413"/>
            <a:ext cx="581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 panose="020B0003030101060003" pitchFamily="34" charset="0"/>
              </a:rPr>
              <a:t>De la dependencia de las vocaciones consagradas…</a:t>
            </a:r>
          </a:p>
          <a:p>
            <a:pPr algn="ctr"/>
            <a:r>
              <a:rPr lang="es-ES" sz="1800" b="0" i="0" dirty="0">
                <a:solidFill>
                  <a:srgbClr val="668294"/>
                </a:solidFill>
                <a:effectLst/>
                <a:latin typeface="Raleway" panose="020B0003030101060003" pitchFamily="34" charset="0"/>
              </a:rPr>
              <a:t>A UN CARISMA RECIBIDO E</a:t>
            </a:r>
            <a:br>
              <a:rPr lang="es-ES" sz="1800" b="0" i="0" dirty="0">
                <a:solidFill>
                  <a:srgbClr val="668294"/>
                </a:solidFill>
                <a:effectLst/>
                <a:latin typeface="Raleway" panose="020B0003030101060003" pitchFamily="34" charset="0"/>
              </a:rPr>
            </a:br>
            <a:r>
              <a:rPr lang="es-ES" sz="1800" b="0" i="0" dirty="0">
                <a:solidFill>
                  <a:srgbClr val="668294"/>
                </a:solidFill>
                <a:effectLst/>
                <a:latin typeface="Raleway" panose="020B0003030101060003" pitchFamily="34" charset="0"/>
              </a:rPr>
              <a:t>IMPULSADO POR TODOS</a:t>
            </a:r>
            <a:endParaRPr lang="es-ES" sz="1800" dirty="0">
              <a:solidFill>
                <a:srgbClr val="668294"/>
              </a:solidFill>
              <a:latin typeface="Raleway" panose="020B0003030101060003" pitchFamily="34" charset="0"/>
            </a:endParaRPr>
          </a:p>
        </p:txBody>
      </p:sp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5D5FFE06-BC50-B44C-9ACC-20E5F107F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291" y="5139805"/>
            <a:ext cx="858614" cy="851399"/>
          </a:xfrm>
          <a:prstGeom prst="rect">
            <a:avLst/>
          </a:prstGeom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D57FEC24-81D6-8F5C-81B5-F71F8DC55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89" y="5172344"/>
            <a:ext cx="649372" cy="851399"/>
          </a:xfrm>
          <a:prstGeom prst="rect">
            <a:avLst/>
          </a:prstGeom>
        </p:spPr>
      </p:pic>
      <p:sp>
        <p:nvSpPr>
          <p:cNvPr id="51" name="Elipse 50">
            <a:extLst>
              <a:ext uri="{FF2B5EF4-FFF2-40B4-BE49-F238E27FC236}">
                <a16:creationId xmlns:a16="http://schemas.microsoft.com/office/drawing/2014/main" id="{64C7390C-C4AC-3A80-B5B6-2EE571AAD7AB}"/>
              </a:ext>
            </a:extLst>
          </p:cNvPr>
          <p:cNvSpPr/>
          <p:nvPr/>
        </p:nvSpPr>
        <p:spPr>
          <a:xfrm>
            <a:off x="9337703" y="3600682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TextBox 9">
            <a:extLst>
              <a:ext uri="{FF2B5EF4-FFF2-40B4-BE49-F238E27FC236}">
                <a16:creationId xmlns:a16="http://schemas.microsoft.com/office/drawing/2014/main" id="{F3294096-67A7-9BE3-DE77-3AD1818CC147}"/>
              </a:ext>
            </a:extLst>
          </p:cNvPr>
          <p:cNvSpPr txBox="1"/>
          <p:nvPr/>
        </p:nvSpPr>
        <p:spPr>
          <a:xfrm>
            <a:off x="9382836" y="3574068"/>
            <a:ext cx="415585" cy="448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762E396-5E8D-87AC-4DC1-B89F293755E2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F6708D22-4936-74B6-B643-4AFD326CBA49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Gráfico 38" descr="Ventoso con relleno sólido">
            <a:extLst>
              <a:ext uri="{FF2B5EF4-FFF2-40B4-BE49-F238E27FC236}">
                <a16:creationId xmlns:a16="http://schemas.microsoft.com/office/drawing/2014/main" id="{04EBD0AD-3481-B957-68F4-3C11C66A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23EDC4D-9BF3-09C9-ECDE-045DD6A52826}"/>
              </a:ext>
            </a:extLst>
          </p:cNvPr>
          <p:cNvSpPr txBox="1">
            <a:spLocks/>
          </p:cNvSpPr>
          <p:nvPr/>
        </p:nvSpPr>
        <p:spPr>
          <a:xfrm>
            <a:off x="2127709" y="220428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4. CUATRO OPCIONES MISIONERAS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LEER EL MUNDO DESDE EL CORAZÓN DE CRISTO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27B8ACFD-B06C-8F48-CF5D-D79EBBE1B0B8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69BBBE6-0A17-61A8-ED29-A7351271C5B3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B7C4CFB6-7D7D-345A-B806-8C0321E5BF51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AF2D06AA-77BD-F28B-823E-083B37E1CC65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6" name="CuadroTexto 12">
            <a:extLst>
              <a:ext uri="{FF2B5EF4-FFF2-40B4-BE49-F238E27FC236}">
                <a16:creationId xmlns:a16="http://schemas.microsoft.com/office/drawing/2014/main" id="{1A6531E6-B73A-7ED1-DA5F-86A0F8A6B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7" name="CuadroTexto 12">
            <a:extLst>
              <a:ext uri="{FF2B5EF4-FFF2-40B4-BE49-F238E27FC236}">
                <a16:creationId xmlns:a16="http://schemas.microsoft.com/office/drawing/2014/main" id="{A109E13C-42B2-2DA3-09F3-4F153163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546C6CB2-9253-7AA7-813D-34B4EA0BA0E0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3035712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37A95F1-609E-42AC-DA44-464FB0373156}"/>
              </a:ext>
            </a:extLst>
          </p:cNvPr>
          <p:cNvSpPr/>
          <p:nvPr/>
        </p:nvSpPr>
        <p:spPr>
          <a:xfrm>
            <a:off x="0" y="-30482"/>
            <a:ext cx="13442950" cy="7682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7A6A332-3BE5-93B9-9624-B8E8F27DB43D}"/>
              </a:ext>
            </a:extLst>
          </p:cNvPr>
          <p:cNvSpPr/>
          <p:nvPr/>
        </p:nvSpPr>
        <p:spPr>
          <a:xfrm>
            <a:off x="3562289" y="3584858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B0035BDE-3BCD-963B-94B5-94C2627B36D1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044663A-67C1-EF08-6FE5-36F95F400992}"/>
              </a:ext>
            </a:extLst>
          </p:cNvPr>
          <p:cNvSpPr txBox="1">
            <a:spLocks/>
          </p:cNvSpPr>
          <p:nvPr/>
        </p:nvSpPr>
        <p:spPr>
          <a:xfrm>
            <a:off x="2127709" y="220428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4. CUATRO OPCIONES MISIONERAS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LEER EL MUNDO DESDE EL CORAZÓN DE CRISTO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B145F54-BE5F-367C-2332-CE197448E5B0}"/>
              </a:ext>
            </a:extLst>
          </p:cNvPr>
          <p:cNvSpPr txBox="1"/>
          <p:nvPr/>
        </p:nvSpPr>
        <p:spPr>
          <a:xfrm>
            <a:off x="3607422" y="3558243"/>
            <a:ext cx="415585" cy="448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95B854-56CF-EAC4-9037-30EDC840E4BA}"/>
              </a:ext>
            </a:extLst>
          </p:cNvPr>
          <p:cNvSpPr txBox="1"/>
          <p:nvPr/>
        </p:nvSpPr>
        <p:spPr>
          <a:xfrm>
            <a:off x="1603898" y="4133385"/>
            <a:ext cx="483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 panose="020B0003030101060003" pitchFamily="34" charset="0"/>
              </a:rPr>
              <a:t>De un énfasis en manuales y modelos</a:t>
            </a:r>
          </a:p>
          <a:p>
            <a:pPr algn="ctr"/>
            <a:r>
              <a:rPr lang="es-ES" sz="1800" b="0" i="0" dirty="0">
                <a:solidFill>
                  <a:srgbClr val="668294"/>
                </a:solidFill>
                <a:effectLst/>
                <a:latin typeface="Raleway" panose="020B0003030101060003" pitchFamily="34" charset="0"/>
              </a:rPr>
              <a:t>A UN ÉNFASIS EN DISCERNIMIENTO Y ADAPTACIÓN</a:t>
            </a:r>
            <a:endParaRPr lang="es-ES" sz="1800" dirty="0">
              <a:solidFill>
                <a:srgbClr val="668294"/>
              </a:solidFill>
              <a:latin typeface="Raleway" panose="020B00030301010600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A2F66CB-3AC8-5D26-6ACE-09ACCEA6C3D0}"/>
              </a:ext>
            </a:extLst>
          </p:cNvPr>
          <p:cNvSpPr txBox="1"/>
          <p:nvPr/>
        </p:nvSpPr>
        <p:spPr>
          <a:xfrm>
            <a:off x="6774842" y="4133385"/>
            <a:ext cx="581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aleway" panose="020B0003030101060003" pitchFamily="34" charset="0"/>
              </a:rPr>
              <a:t>De una pastoral para los de casa</a:t>
            </a:r>
          </a:p>
          <a:p>
            <a:pPr algn="ctr"/>
            <a:r>
              <a:rPr lang="es-ES" sz="1800" b="0" i="0" dirty="0">
                <a:solidFill>
                  <a:srgbClr val="668294"/>
                </a:solidFill>
                <a:effectLst/>
                <a:latin typeface="Raleway" panose="020B0003030101060003" pitchFamily="34" charset="0"/>
              </a:rPr>
              <a:t>A </a:t>
            </a:r>
            <a:r>
              <a:rPr lang="es-ES" sz="1800" dirty="0">
                <a:solidFill>
                  <a:srgbClr val="668294"/>
                </a:solidFill>
                <a:latin typeface="Raleway" panose="020B0003030101060003" pitchFamily="34" charset="0"/>
              </a:rPr>
              <a:t>UNA PASTORAL PARA LOS DE LOS CRUCES DE CAMINOS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64C7390C-C4AC-3A80-B5B6-2EE571AAD7AB}"/>
              </a:ext>
            </a:extLst>
          </p:cNvPr>
          <p:cNvSpPr/>
          <p:nvPr/>
        </p:nvSpPr>
        <p:spPr>
          <a:xfrm>
            <a:off x="9337703" y="3589653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TextBox 9">
            <a:extLst>
              <a:ext uri="{FF2B5EF4-FFF2-40B4-BE49-F238E27FC236}">
                <a16:creationId xmlns:a16="http://schemas.microsoft.com/office/drawing/2014/main" id="{F3294096-67A7-9BE3-DE77-3AD1818CC147}"/>
              </a:ext>
            </a:extLst>
          </p:cNvPr>
          <p:cNvSpPr txBox="1"/>
          <p:nvPr/>
        </p:nvSpPr>
        <p:spPr>
          <a:xfrm>
            <a:off x="9382836" y="3563039"/>
            <a:ext cx="415585" cy="448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49AD2E9D-4B19-CFA7-C43F-453DBC5F2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22" y="5220832"/>
            <a:ext cx="901906" cy="844184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AFC23EE-28BA-6960-8BCA-1F41A8905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62" y="5124982"/>
            <a:ext cx="804606" cy="94003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E6EFD10-E803-ED9A-B1B7-6920838D602E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FD6E788-E6DE-4AA3-2B5B-2121C9A48543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Gráfico 26" descr="Ventoso con relleno sólido">
            <a:extLst>
              <a:ext uri="{FF2B5EF4-FFF2-40B4-BE49-F238E27FC236}">
                <a16:creationId xmlns:a16="http://schemas.microsoft.com/office/drawing/2014/main" id="{3C73D260-F62D-0720-A31D-C99151F69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10" name="AutoShape 10">
            <a:extLst>
              <a:ext uri="{FF2B5EF4-FFF2-40B4-BE49-F238E27FC236}">
                <a16:creationId xmlns:a16="http://schemas.microsoft.com/office/drawing/2014/main" id="{CE120F3F-FCF5-CA4C-9697-6FC6B1A6C2FD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6502D1E8-EE8F-A62C-7B99-3175127D96BA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702725E5-C850-973A-8A11-1AC62D05AA95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3C4B2B05-8AF7-11D7-978C-23BB69407DAE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CuadroTexto 12">
            <a:extLst>
              <a:ext uri="{FF2B5EF4-FFF2-40B4-BE49-F238E27FC236}">
                <a16:creationId xmlns:a16="http://schemas.microsoft.com/office/drawing/2014/main" id="{80707DA6-3D53-F800-F424-E69F70525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9" name="CuadroTexto 12">
            <a:extLst>
              <a:ext uri="{FF2B5EF4-FFF2-40B4-BE49-F238E27FC236}">
                <a16:creationId xmlns:a16="http://schemas.microsoft.com/office/drawing/2014/main" id="{0980FD61-51AE-BD8E-D29B-BDB98911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AB0DC46C-75A2-A050-26B5-C4432DF5A29F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1765201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93A609A5-3B14-58BB-D2B9-4FD362AC0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177"/>
            <a:ext cx="13442950" cy="8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5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92A3C02-EB4B-5715-9509-931DB1B39E40}"/>
              </a:ext>
            </a:extLst>
          </p:cNvPr>
          <p:cNvSpPr/>
          <p:nvPr/>
        </p:nvSpPr>
        <p:spPr>
          <a:xfrm>
            <a:off x="0" y="-1"/>
            <a:ext cx="13442950" cy="7561263"/>
          </a:xfrm>
          <a:prstGeom prst="rect">
            <a:avLst/>
          </a:prstGeom>
          <a:solidFill>
            <a:srgbClr val="1B5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EE4FDE4-9FB1-911B-83FC-4262DD0B3411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5718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6F04339-AA8B-9EAA-1582-7582DCD6148B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CONVENCIÓN GENERAL REGNUM CHRISTI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8163FAF-DF6C-D9A8-B734-50CC1CA42D6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5773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4D552DB4-9A27-E995-B886-7286AFF62E8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162C324-428E-9A6B-E06A-0D95B7ACD3F0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0" name="CuadroTexto 12">
            <a:extLst>
              <a:ext uri="{FF2B5EF4-FFF2-40B4-BE49-F238E27FC236}">
                <a16:creationId xmlns:a16="http://schemas.microsoft.com/office/drawing/2014/main" id="{69079D8B-7A7F-B013-E60D-FA7D4E83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</a:p>
        </p:txBody>
      </p:sp>
      <p:sp>
        <p:nvSpPr>
          <p:cNvPr id="41" name="CuadroTexto 12">
            <a:extLst>
              <a:ext uri="{FF2B5EF4-FFF2-40B4-BE49-F238E27FC236}">
                <a16:creationId xmlns:a16="http://schemas.microsoft.com/office/drawing/2014/main" id="{05B5D798-20F5-7F53-DF9E-D6F9197E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47F2EF-764C-A58C-6FB1-91B7902738AE}"/>
              </a:ext>
            </a:extLst>
          </p:cNvPr>
          <p:cNvSpPr txBox="1">
            <a:spLocks/>
          </p:cNvSpPr>
          <p:nvPr/>
        </p:nvSpPr>
        <p:spPr>
          <a:xfrm>
            <a:off x="11306754" y="749725"/>
            <a:ext cx="173713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</a:t>
            </a:r>
          </a:p>
          <a:p>
            <a:pPr algn="l"/>
            <a:r>
              <a:rPr lang="es-ES_tradnl" sz="2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misión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1F856D1-4555-E881-947D-9EBB1F397FE2}"/>
              </a:ext>
            </a:extLst>
          </p:cNvPr>
          <p:cNvSpPr txBox="1">
            <a:spLocks/>
          </p:cNvSpPr>
          <p:nvPr/>
        </p:nvSpPr>
        <p:spPr>
          <a:xfrm>
            <a:off x="11306754" y="1214539"/>
            <a:ext cx="2339798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HACER PRESENTE </a:t>
            </a:r>
          </a:p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EL REINO DE CRISTO</a:t>
            </a:r>
          </a:p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HOY</a:t>
            </a:r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8504F0F4-F6F5-35A1-457B-85CEA49253F2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1ABB6FF-DC28-C099-78E4-7F83FA6C935B}"/>
              </a:ext>
            </a:extLst>
          </p:cNvPr>
          <p:cNvSpPr txBox="1">
            <a:spLocks/>
          </p:cNvSpPr>
          <p:nvPr/>
        </p:nvSpPr>
        <p:spPr>
          <a:xfrm>
            <a:off x="2127709" y="253322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bg1"/>
                </a:solidFill>
                <a:latin typeface="Raleway"/>
                <a:cs typeface="Arial"/>
              </a:rPr>
              <a:t>FRUTOS </a:t>
            </a:r>
            <a:endParaRPr lang="es-ES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l"/>
            <a:r>
              <a:rPr lang="es-ES" sz="2400" dirty="0">
                <a:solidFill>
                  <a:schemeClr val="bg1"/>
                </a:solidFill>
                <a:latin typeface="Raleway"/>
                <a:cs typeface="Arial"/>
              </a:rPr>
              <a:t>PRIORIDADES 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41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37A95F1-609E-42AC-DA44-464FB0373156}"/>
              </a:ext>
            </a:extLst>
          </p:cNvPr>
          <p:cNvSpPr/>
          <p:nvPr/>
        </p:nvSpPr>
        <p:spPr>
          <a:xfrm>
            <a:off x="0" y="-30482"/>
            <a:ext cx="13442950" cy="7682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19B733A-7517-6935-D5B4-85227DD13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16" y="2357209"/>
            <a:ext cx="6925945" cy="343653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70751AB-1E15-789B-5C88-D4FF9348FF0C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A293C03-843E-C2BF-95AF-CC4A4752F239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Gráfico 22" descr="Ventoso con relleno sólido">
            <a:extLst>
              <a:ext uri="{FF2B5EF4-FFF2-40B4-BE49-F238E27FC236}">
                <a16:creationId xmlns:a16="http://schemas.microsoft.com/office/drawing/2014/main" id="{E30C1BBD-ADD6-57D8-2B7F-C309E3BBA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9" name="Shape 58">
            <a:extLst>
              <a:ext uri="{FF2B5EF4-FFF2-40B4-BE49-F238E27FC236}">
                <a16:creationId xmlns:a16="http://schemas.microsoft.com/office/drawing/2014/main" id="{B4548D31-D5EA-92D0-E40F-B49411AE2B30}"/>
              </a:ext>
            </a:extLst>
          </p:cNvPr>
          <p:cNvSpPr/>
          <p:nvPr/>
        </p:nvSpPr>
        <p:spPr>
          <a:xfrm flipH="1">
            <a:off x="2222519" y="2569890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10C2384-F9CF-A553-E56C-E6F114330456}"/>
              </a:ext>
            </a:extLst>
          </p:cNvPr>
          <p:cNvSpPr txBox="1">
            <a:spLocks/>
          </p:cNvSpPr>
          <p:nvPr/>
        </p:nvSpPr>
        <p:spPr>
          <a:xfrm>
            <a:off x="2127709" y="1762227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5. FRUTOS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DE LA CONVENCCIÓN GENERAL. PRIORIDADES</a:t>
            </a:r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272DD3F2-6AF3-2327-60CB-232DAF787A4C}"/>
              </a:ext>
            </a:extLst>
          </p:cNvPr>
          <p:cNvSpPr/>
          <p:nvPr/>
        </p:nvSpPr>
        <p:spPr>
          <a:xfrm flipV="1">
            <a:off x="773093" y="7116941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B85AB987-F603-956F-7456-2E587610F1C0}"/>
              </a:ext>
            </a:extLst>
          </p:cNvPr>
          <p:cNvSpPr/>
          <p:nvPr/>
        </p:nvSpPr>
        <p:spPr>
          <a:xfrm flipV="1">
            <a:off x="1906761" y="7104956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079FD610-8C6C-1195-B0FE-EFE3D2B821FD}"/>
              </a:ext>
            </a:extLst>
          </p:cNvPr>
          <p:cNvSpPr/>
          <p:nvPr/>
        </p:nvSpPr>
        <p:spPr>
          <a:xfrm flipV="1">
            <a:off x="3049385" y="7102450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415F29EE-03D2-A2A2-C11C-47AD4E180665}"/>
              </a:ext>
            </a:extLst>
          </p:cNvPr>
          <p:cNvSpPr/>
          <p:nvPr/>
        </p:nvSpPr>
        <p:spPr>
          <a:xfrm flipV="1">
            <a:off x="4175819" y="7095549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4ED203A-57DB-C07A-46BA-45D0FE44E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32" y="6257078"/>
            <a:ext cx="6654800" cy="863600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3B4FED96-722A-C750-7B5C-E7DDAEAE5204}"/>
              </a:ext>
            </a:extLst>
          </p:cNvPr>
          <p:cNvSpPr txBox="1"/>
          <p:nvPr/>
        </p:nvSpPr>
        <p:spPr>
          <a:xfrm>
            <a:off x="805178" y="6688878"/>
            <a:ext cx="4166706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latin typeface="Arial"/>
                <a:cs typeface="Arial"/>
              </a:rPr>
              <a:t>ENCUENTRO TERRITORIAL 28-8-2024  I  </a:t>
            </a:r>
            <a:r>
              <a:rPr lang="en-US" sz="1200" dirty="0" err="1">
                <a:latin typeface="Arial"/>
                <a:cs typeface="Arial"/>
              </a:rPr>
              <a:t>regnumchristi.es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542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DC787D9C-14AD-02CB-7720-EDC27190A5CB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5A7FD7A-22F8-7475-F6F2-8A2F4BBE2282}"/>
              </a:ext>
            </a:extLst>
          </p:cNvPr>
          <p:cNvSpPr txBox="1">
            <a:spLocks/>
          </p:cNvSpPr>
          <p:nvPr/>
        </p:nvSpPr>
        <p:spPr>
          <a:xfrm>
            <a:off x="749396" y="1255645"/>
            <a:ext cx="986806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320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D2A1AD6E-6B00-EA68-70DD-2F6A5DF83591}"/>
              </a:ext>
            </a:extLst>
          </p:cNvPr>
          <p:cNvSpPr txBox="1">
            <a:spLocks/>
          </p:cNvSpPr>
          <p:nvPr/>
        </p:nvSpPr>
        <p:spPr>
          <a:xfrm>
            <a:off x="3698213" y="3317143"/>
            <a:ext cx="7608541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ES" sz="20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PROMOVER UNA </a:t>
            </a:r>
            <a:r>
              <a:rPr lang="es-ES" sz="2000" b="1" dirty="0">
                <a:solidFill>
                  <a:srgbClr val="D4A049"/>
                </a:solidFill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CULTURA VOCACIONAL</a:t>
            </a:r>
            <a:r>
              <a:rPr lang="es-ES" sz="2000" b="1" dirty="0">
                <a:solidFill>
                  <a:srgbClr val="D4A049"/>
                </a:solidFill>
                <a:effectLst/>
                <a:latin typeface="Raleway" panose="020B0003030101060003" pitchFamily="34" charset="0"/>
              </a:rPr>
              <a:t> </a:t>
            </a:r>
            <a:endParaRPr lang="es-ES_tradnl" sz="2000" b="1" dirty="0">
              <a:solidFill>
                <a:srgbClr val="D4A049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A36EA969-547D-B077-1D6D-85CD594C3683}"/>
              </a:ext>
            </a:extLst>
          </p:cNvPr>
          <p:cNvSpPr txBox="1">
            <a:spLocks/>
          </p:cNvSpPr>
          <p:nvPr/>
        </p:nvSpPr>
        <p:spPr>
          <a:xfrm>
            <a:off x="3704102" y="3860058"/>
            <a:ext cx="7602652" cy="444555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1600" dirty="0">
                <a:latin typeface="Raleway" panose="020B0003030101060003" pitchFamily="34" charset="0"/>
                <a:ea typeface="Times New Roman" panose="02020603050405020304" pitchFamily="18" charset="0"/>
              </a:rPr>
              <a:t>R</a:t>
            </a:r>
            <a:r>
              <a:rPr lang="es-ES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ealizar toda nuestra actividad apostólica desde el llamado personal que Dios hace a los hombres, imbuyéndola</a:t>
            </a:r>
            <a:r>
              <a:rPr lang="es-ES" sz="1600" i="1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de una</a:t>
            </a:r>
            <a:r>
              <a:rPr lang="es-ES" sz="1600" i="1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auténtica pedagogía</a:t>
            </a:r>
            <a:r>
              <a:rPr lang="es-ES" sz="1600" i="1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vocacional,</a:t>
            </a:r>
            <a:r>
              <a:rPr lang="es-ES" sz="1600" i="1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que propicie la comprensión de la vida como vocación y facilite que cada persona descubra y acoja la suya propia (</a:t>
            </a:r>
            <a:r>
              <a:rPr lang="es-ES" sz="1600" i="1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EFRC</a:t>
            </a:r>
            <a:r>
              <a:rPr lang="es-ES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 48).</a:t>
            </a:r>
          </a:p>
        </p:txBody>
      </p:sp>
      <p:pic>
        <p:nvPicPr>
          <p:cNvPr id="15" name="Imagen 1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60F7AC8-EA99-D987-3EBF-E90719226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12095" r="76478" b="31982"/>
          <a:stretch/>
        </p:blipFill>
        <p:spPr>
          <a:xfrm>
            <a:off x="2638037" y="3317143"/>
            <a:ext cx="822695" cy="192179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8A65CAB-9E5D-AEB8-8136-3FBAEB13A292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 dirty="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 dirty="0">
              <a:ea typeface="+mn-lt"/>
              <a:cs typeface="+mn-lt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680722-43B0-D5E5-4F82-6ECDE902CC28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Gráfico 25" descr="Ventoso con relleno sólido">
            <a:extLst>
              <a:ext uri="{FF2B5EF4-FFF2-40B4-BE49-F238E27FC236}">
                <a16:creationId xmlns:a16="http://schemas.microsoft.com/office/drawing/2014/main" id="{CBD8BB89-CCEB-5434-E14B-9A89C53DE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17" name="Shape 58">
            <a:extLst>
              <a:ext uri="{FF2B5EF4-FFF2-40B4-BE49-F238E27FC236}">
                <a16:creationId xmlns:a16="http://schemas.microsoft.com/office/drawing/2014/main" id="{CF66F191-F710-416A-9855-35A7BAC987C7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14D5F72B-1B6D-0EB0-DEAE-5827BC7F806A}"/>
              </a:ext>
            </a:extLst>
          </p:cNvPr>
          <p:cNvSpPr txBox="1">
            <a:spLocks/>
          </p:cNvSpPr>
          <p:nvPr/>
        </p:nvSpPr>
        <p:spPr>
          <a:xfrm>
            <a:off x="2127709" y="2201148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5. FRUTOS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DE LA CONVENCCIÓN GENERAL. PRIORIDADES</a:t>
            </a: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E7A773DB-F4AD-8BBE-A1CC-7D18FA7AE1A3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4AF97640-EB55-A982-951F-70AAB64719A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A6463964-402C-7E80-BD58-B39DCA0D6A87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72C67A1C-B66A-DDC1-0415-DD608BE6DB91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CuadroTexto 12">
            <a:extLst>
              <a:ext uri="{FF2B5EF4-FFF2-40B4-BE49-F238E27FC236}">
                <a16:creationId xmlns:a16="http://schemas.microsoft.com/office/drawing/2014/main" id="{C6C3A8CE-8ED8-ADCD-C411-D6D39D97B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8" name="CuadroTexto 12">
            <a:extLst>
              <a:ext uri="{FF2B5EF4-FFF2-40B4-BE49-F238E27FC236}">
                <a16:creationId xmlns:a16="http://schemas.microsoft.com/office/drawing/2014/main" id="{F36D48E7-F44F-32B7-B8EF-5A76BF534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3C211C4-5B44-88E5-9F6C-A82FAAC1FB75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148586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E9352CCB-1580-2C8A-BA34-C0AE65A2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61" y="-1"/>
            <a:ext cx="13489111" cy="89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113B3-8A36-CB46-1666-5EAAAAC5F244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hape 58">
            <a:extLst>
              <a:ext uri="{FF2B5EF4-FFF2-40B4-BE49-F238E27FC236}">
                <a16:creationId xmlns:a16="http://schemas.microsoft.com/office/drawing/2014/main" id="{5F59C943-6D11-A829-08DD-25ACFBC2C186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3C64C4AF-772E-FB52-4630-96458741BD83}"/>
              </a:ext>
            </a:extLst>
          </p:cNvPr>
          <p:cNvSpPr txBox="1">
            <a:spLocks/>
          </p:cNvSpPr>
          <p:nvPr/>
        </p:nvSpPr>
        <p:spPr>
          <a:xfrm>
            <a:off x="2127709" y="253322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EL CAMINO</a:t>
            </a:r>
          </a:p>
          <a:p>
            <a:pPr algn="l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RECORRIDO EN ESPAÑA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49957C-E956-FFDE-9D75-DBE8178C4262}"/>
              </a:ext>
            </a:extLst>
          </p:cNvPr>
          <p:cNvSpPr txBox="1"/>
          <p:nvPr/>
        </p:nvSpPr>
        <p:spPr>
          <a:xfrm>
            <a:off x="5994128" y="3402370"/>
            <a:ext cx="650419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800" b="1" dirty="0">
                <a:latin typeface="Raleway" pitchFamily="2" charset="77"/>
                <a:cs typeface="Arial"/>
              </a:rPr>
              <a:t>¿Cómo vemos nuestro mundo </a:t>
            </a:r>
            <a:r>
              <a:rPr lang="es-CL" sz="1800" dirty="0">
                <a:latin typeface="Raleway" pitchFamily="2" charset="77"/>
                <a:cs typeface="Arial"/>
              </a:rPr>
              <a:t>al que Dios nos envía hoy y cómo nos situamos en él?</a:t>
            </a:r>
            <a:r>
              <a:rPr lang="en-US" sz="1800" dirty="0">
                <a:latin typeface="Raleway" pitchFamily="2" charset="77"/>
                <a:cs typeface="Arial"/>
              </a:rPr>
              <a:t>​</a:t>
            </a:r>
            <a:endParaRPr lang="es-ES" sz="1800" dirty="0">
              <a:latin typeface="Raleway" pitchFamily="2" charset="77"/>
            </a:endParaRPr>
          </a:p>
          <a:p>
            <a:endParaRPr lang="en-US" sz="1800" dirty="0">
              <a:latin typeface="Raleway" pitchFamily="2" charset="77"/>
              <a:cs typeface="Arial"/>
            </a:endParaRPr>
          </a:p>
          <a:p>
            <a:r>
              <a:rPr lang="es-CL" sz="1800" b="1" dirty="0">
                <a:latin typeface="Raleway" pitchFamily="2" charset="77"/>
                <a:cs typeface="Arial"/>
              </a:rPr>
              <a:t>¿A qué nos está llamando Dios </a:t>
            </a:r>
            <a:r>
              <a:rPr lang="es-CL" sz="1800" dirty="0">
                <a:latin typeface="Raleway" pitchFamily="2" charset="77"/>
                <a:cs typeface="Arial"/>
              </a:rPr>
              <a:t>en los siguientes seis años?</a:t>
            </a:r>
            <a:r>
              <a:rPr lang="en-US" sz="1800" dirty="0">
                <a:latin typeface="Raleway" pitchFamily="2" charset="77"/>
                <a:cs typeface="Arial"/>
              </a:rPr>
              <a:t>​</a:t>
            </a:r>
          </a:p>
          <a:p>
            <a:endParaRPr lang="en-US" sz="1800" dirty="0">
              <a:latin typeface="Raleway" pitchFamily="2" charset="77"/>
              <a:cs typeface="Arial"/>
            </a:endParaRPr>
          </a:p>
          <a:p>
            <a:r>
              <a:rPr lang="es-CL" sz="1800" b="1" dirty="0">
                <a:latin typeface="Raleway" pitchFamily="2" charset="77"/>
                <a:cs typeface="Arial"/>
              </a:rPr>
              <a:t>¿Cómo podemos responder </a:t>
            </a:r>
            <a:r>
              <a:rPr lang="es-CL" sz="1800" dirty="0">
                <a:latin typeface="Raleway" pitchFamily="2" charset="77"/>
                <a:cs typeface="Arial"/>
              </a:rPr>
              <a:t>como familia espiritual y cuerpo apostólico?</a:t>
            </a:r>
            <a:endParaRPr lang="en-US" sz="1800" dirty="0">
              <a:latin typeface="Raleway" pitchFamily="2" charset="77"/>
              <a:cs typeface="Arial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304C50C-F4AC-4F16-2AC7-0E7CF77F988E}"/>
              </a:ext>
            </a:extLst>
          </p:cNvPr>
          <p:cNvCxnSpPr>
            <a:cxnSpLocks/>
          </p:cNvCxnSpPr>
          <p:nvPr/>
        </p:nvCxnSpPr>
        <p:spPr>
          <a:xfrm>
            <a:off x="5604098" y="3142310"/>
            <a:ext cx="0" cy="2623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11ACED7E-97C9-F4DC-CA45-4423AB41AA1C}"/>
              </a:ext>
            </a:extLst>
          </p:cNvPr>
          <p:cNvSpPr/>
          <p:nvPr/>
        </p:nvSpPr>
        <p:spPr>
          <a:xfrm>
            <a:off x="5356104" y="3356592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E89314F-B340-688C-1919-4537A9363B82}"/>
              </a:ext>
            </a:extLst>
          </p:cNvPr>
          <p:cNvSpPr/>
          <p:nvPr/>
        </p:nvSpPr>
        <p:spPr>
          <a:xfrm>
            <a:off x="5356103" y="4133539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7942ADA-9E46-6E69-5804-9168A766536F}"/>
              </a:ext>
            </a:extLst>
          </p:cNvPr>
          <p:cNvSpPr/>
          <p:nvPr/>
        </p:nvSpPr>
        <p:spPr>
          <a:xfrm>
            <a:off x="5356102" y="4881604"/>
            <a:ext cx="497827" cy="497827"/>
          </a:xfrm>
          <a:prstGeom prst="ellipse">
            <a:avLst/>
          </a:prstGeom>
          <a:solidFill>
            <a:srgbClr val="668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15B6D0E-0A71-E2FA-8256-60E6BDD4D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558" y="4954993"/>
            <a:ext cx="324392" cy="357129"/>
          </a:xfrm>
          <a:prstGeom prst="rect">
            <a:avLst/>
          </a:prstGeom>
        </p:spPr>
      </p:pic>
      <p:pic>
        <p:nvPicPr>
          <p:cNvPr id="38" name="Gráfico 37" descr="Ventoso contorno">
            <a:extLst>
              <a:ext uri="{FF2B5EF4-FFF2-40B4-BE49-F238E27FC236}">
                <a16:creationId xmlns:a16="http://schemas.microsoft.com/office/drawing/2014/main" id="{E1B56F88-8830-0ACE-22E7-3EB377AE7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746" y="4180661"/>
            <a:ext cx="450030" cy="402736"/>
          </a:xfrm>
          <a:prstGeom prst="rect">
            <a:avLst/>
          </a:prstGeom>
        </p:spPr>
      </p:pic>
      <p:pic>
        <p:nvPicPr>
          <p:cNvPr id="39" name="Gráfico 38" descr="Ojo contorno">
            <a:extLst>
              <a:ext uri="{FF2B5EF4-FFF2-40B4-BE49-F238E27FC236}">
                <a16:creationId xmlns:a16="http://schemas.microsoft.com/office/drawing/2014/main" id="{55973A97-17A2-0F8D-356C-9FECFEE06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4365" y="3357129"/>
            <a:ext cx="497398" cy="49748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52FD577-26F2-2903-DFF7-1F6D88ADBCFC}"/>
              </a:ext>
            </a:extLst>
          </p:cNvPr>
          <p:cNvSpPr txBox="1">
            <a:spLocks/>
          </p:cNvSpPr>
          <p:nvPr/>
        </p:nvSpPr>
        <p:spPr>
          <a:xfrm>
            <a:off x="2213926" y="3994209"/>
            <a:ext cx="2795968" cy="986227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_tradnl" sz="2000" b="1" dirty="0">
                <a:solidFill>
                  <a:srgbClr val="668294"/>
                </a:solidFill>
                <a:latin typeface="Raleway"/>
                <a:cs typeface="Arial"/>
              </a:rPr>
              <a:t>UN DISCERNIMIENTO</a:t>
            </a:r>
            <a:r>
              <a:rPr lang="es-ES_tradnl" sz="2000" dirty="0">
                <a:solidFill>
                  <a:srgbClr val="668294"/>
                </a:solidFill>
                <a:latin typeface="Raleway"/>
                <a:cs typeface="Arial"/>
              </a:rPr>
              <a:t> </a:t>
            </a:r>
          </a:p>
          <a:p>
            <a:pPr algn="l">
              <a:lnSpc>
                <a:spcPct val="100000"/>
              </a:lnSpc>
            </a:pPr>
            <a:r>
              <a:rPr lang="es-ES_tradnl" sz="2000" dirty="0">
                <a:solidFill>
                  <a:srgbClr val="668294"/>
                </a:solidFill>
                <a:latin typeface="Raleway"/>
                <a:cs typeface="Arial"/>
              </a:rPr>
              <a:t>APOSTÓLICO DE LA REALIDAD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F36BE9E-99D1-83FF-B3AA-8049324F728C}"/>
              </a:ext>
            </a:extLst>
          </p:cNvPr>
          <p:cNvSpPr txBox="1">
            <a:spLocks/>
          </p:cNvSpPr>
          <p:nvPr/>
        </p:nvSpPr>
        <p:spPr>
          <a:xfrm>
            <a:off x="10924788" y="749725"/>
            <a:ext cx="2270351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JUNTOS </a:t>
            </a:r>
          </a:p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LA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77"/>
                <a:cs typeface="Arial" panose="020B0604020202020204" pitchFamily="34" charset="0"/>
              </a:rPr>
              <a:t>MISIÓN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1C86D86-3161-1CAA-6DAF-8E363C918DC4}"/>
              </a:ext>
            </a:extLst>
          </p:cNvPr>
          <p:cNvSpPr txBox="1">
            <a:spLocks/>
          </p:cNvSpPr>
          <p:nvPr/>
        </p:nvSpPr>
        <p:spPr>
          <a:xfrm>
            <a:off x="10924789" y="1133514"/>
            <a:ext cx="2280222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Comunidad de </a:t>
            </a:r>
          </a:p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en salida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5488593A-E2FC-7A5A-BE5D-F43CC47CA815}"/>
              </a:ext>
            </a:extLst>
          </p:cNvPr>
          <p:cNvSpPr/>
          <p:nvPr/>
        </p:nvSpPr>
        <p:spPr>
          <a:xfrm>
            <a:off x="805177" y="0"/>
            <a:ext cx="1239053" cy="1635489"/>
          </a:xfrm>
          <a:custGeom>
            <a:avLst/>
            <a:gdLst/>
            <a:ahLst/>
            <a:cxnLst/>
            <a:rect l="l" t="t" r="r" b="b"/>
            <a:pathLst>
              <a:path w="1685715" h="2225062">
                <a:moveTo>
                  <a:pt x="0" y="0"/>
                </a:moveTo>
                <a:lnTo>
                  <a:pt x="1685715" y="0"/>
                </a:lnTo>
                <a:lnTo>
                  <a:pt x="1685715" y="2225062"/>
                </a:lnTo>
                <a:lnTo>
                  <a:pt x="0" y="22250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4224"/>
            </a:stretch>
          </a:blipFill>
        </p:spPr>
        <p:txBody>
          <a:bodyPr/>
          <a:lstStyle/>
          <a:p>
            <a:endParaRPr lang="es-ES" sz="1544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2676B7CF-C6DA-2414-7CF6-2B65FE4BC175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4353F0F6-88BE-8F33-548E-97DD5537CD2E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6444AD5E-D962-32FB-66C2-DB96C8722FA2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A7F5FBD9-C28B-DA8C-9B75-E4A7B0958B64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CuadroTexto 12">
            <a:extLst>
              <a:ext uri="{FF2B5EF4-FFF2-40B4-BE49-F238E27FC236}">
                <a16:creationId xmlns:a16="http://schemas.microsoft.com/office/drawing/2014/main" id="{EBC8DD2C-D5FD-6757-50F9-E0A06220B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9" name="CuadroTexto 12">
            <a:extLst>
              <a:ext uri="{FF2B5EF4-FFF2-40B4-BE49-F238E27FC236}">
                <a16:creationId xmlns:a16="http://schemas.microsoft.com/office/drawing/2014/main" id="{60CA75B8-D24D-CD3F-306B-B71A865DB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039DD7E1-5895-9076-5281-6456BB590C48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222362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F02D2EFD-8559-7648-04AF-0780FED88337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5A7FD7A-22F8-7475-F6F2-8A2F4BBE2282}"/>
              </a:ext>
            </a:extLst>
          </p:cNvPr>
          <p:cNvSpPr txBox="1">
            <a:spLocks/>
          </p:cNvSpPr>
          <p:nvPr/>
        </p:nvSpPr>
        <p:spPr>
          <a:xfrm>
            <a:off x="749396" y="1255645"/>
            <a:ext cx="986806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320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B442478-0763-C370-077A-6AFCCEA37214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FCF8263-EFA6-CE91-3847-015E94EA657A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Gráfico 25" descr="Ventoso con relleno sólido">
            <a:extLst>
              <a:ext uri="{FF2B5EF4-FFF2-40B4-BE49-F238E27FC236}">
                <a16:creationId xmlns:a16="http://schemas.microsoft.com/office/drawing/2014/main" id="{D0BA5284-0D0C-4AE8-49BD-FA13EB90F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24" name="Shape 58">
            <a:extLst>
              <a:ext uri="{FF2B5EF4-FFF2-40B4-BE49-F238E27FC236}">
                <a16:creationId xmlns:a16="http://schemas.microsoft.com/office/drawing/2014/main" id="{3AA779E4-A99D-8EA6-9B85-0A8DDF85A71C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8FD74298-4290-B8AF-DAA4-133CA342657E}"/>
              </a:ext>
            </a:extLst>
          </p:cNvPr>
          <p:cNvSpPr txBox="1">
            <a:spLocks/>
          </p:cNvSpPr>
          <p:nvPr/>
        </p:nvSpPr>
        <p:spPr>
          <a:xfrm>
            <a:off x="2127709" y="2201148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5. FRUTOS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DE LA CONVENCCIÓN GENERAL. PRIORIDADES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F6E5EBBE-BD2B-FDA3-39B2-544AA00BE061}"/>
              </a:ext>
            </a:extLst>
          </p:cNvPr>
          <p:cNvSpPr txBox="1">
            <a:spLocks/>
          </p:cNvSpPr>
          <p:nvPr/>
        </p:nvSpPr>
        <p:spPr>
          <a:xfrm>
            <a:off x="3698213" y="3317143"/>
            <a:ext cx="7608541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ASUMIR EL COMPROMISO POR SER Y FORMAR </a:t>
            </a:r>
            <a:r>
              <a:rPr lang="es-ES" sz="2000" b="1" dirty="0">
                <a:solidFill>
                  <a:srgbClr val="D4A049"/>
                </a:solidFill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COMUNIDADES DE APÓSTOLES </a:t>
            </a:r>
            <a:r>
              <a:rPr lang="es-ES" sz="20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EN SALIDA</a:t>
            </a:r>
            <a:endParaRPr lang="es-ES_tradnl" sz="2000" b="1" dirty="0">
              <a:solidFill>
                <a:srgbClr val="D4A049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5902FED4-4260-94B9-E392-2FBAAC807158}"/>
              </a:ext>
            </a:extLst>
          </p:cNvPr>
          <p:cNvSpPr txBox="1">
            <a:spLocks/>
          </p:cNvSpPr>
          <p:nvPr/>
        </p:nvSpPr>
        <p:spPr>
          <a:xfrm>
            <a:off x="3704102" y="4162235"/>
            <a:ext cx="7602652" cy="444555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1600" dirty="0">
                <a:latin typeface="Raleway" panose="020B0003030101060003" pitchFamily="34" charset="0"/>
                <a:ea typeface="Times New Roman" panose="02020603050405020304" pitchFamily="18" charset="0"/>
              </a:rPr>
              <a:t>Donde </a:t>
            </a:r>
            <a:r>
              <a:rPr lang="es-ES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se vivan los cinco elementos del estilo de </a:t>
            </a:r>
            <a:r>
              <a:rPr lang="es-ES" sz="1600" dirty="0">
                <a:latin typeface="Raleway" panose="020B0003030101060003" pitchFamily="34" charset="0"/>
                <a:ea typeface="Times New Roman" panose="02020603050405020304" pitchFamily="18" charset="0"/>
              </a:rPr>
              <a:t>vida del miembro, y se formen </a:t>
            </a:r>
            <a:r>
              <a:rPr lang="es-ES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nuevas comunidades de apóstoles contemplativas y evangelizadoras</a:t>
            </a:r>
            <a:r>
              <a:rPr lang="es-ES" sz="1600" dirty="0">
                <a:latin typeface="Raleway" panose="020B0003030101060003" pitchFamily="34" charset="0"/>
                <a:ea typeface="Times New Roman" panose="02020603050405020304" pitchFamily="18" charset="0"/>
              </a:rPr>
              <a:t>. Requiere renovación </a:t>
            </a:r>
            <a:r>
              <a:rPr lang="es-CL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sobre qué es ser apóstol, la toma de decisiones, el discernimiento evangélico y la actividad apostólica.</a:t>
            </a:r>
            <a:r>
              <a:rPr lang="es-CL" sz="1600" b="1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 </a:t>
            </a:r>
            <a:endParaRPr lang="es-ES" sz="16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05945DC-EEB3-F36A-06D9-6F1EA0F584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9" t="12095" r="47082" b="31982"/>
          <a:stretch/>
        </p:blipFill>
        <p:spPr>
          <a:xfrm>
            <a:off x="2623047" y="3317143"/>
            <a:ext cx="822695" cy="1921797"/>
          </a:xfrm>
          <a:prstGeom prst="rect">
            <a:avLst/>
          </a:prstGeom>
        </p:spPr>
      </p:pic>
      <p:sp>
        <p:nvSpPr>
          <p:cNvPr id="5" name="AutoShape 10">
            <a:extLst>
              <a:ext uri="{FF2B5EF4-FFF2-40B4-BE49-F238E27FC236}">
                <a16:creationId xmlns:a16="http://schemas.microsoft.com/office/drawing/2014/main" id="{F2887DE4-75F6-3A79-C39B-57B0A13DC148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F899864-7A16-2C38-A187-E7B08BD8D169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04DA61DA-0B3F-1FD2-7FDA-09F60A440DE0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367E3D9A-2997-D56B-306C-320B9A2BC318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3ECFDA-5627-53FD-BCF7-7F03073F0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4" name="CuadroTexto 12">
            <a:extLst>
              <a:ext uri="{FF2B5EF4-FFF2-40B4-BE49-F238E27FC236}">
                <a16:creationId xmlns:a16="http://schemas.microsoft.com/office/drawing/2014/main" id="{48ECA21F-88AD-4E86-2E83-6ABBC6E57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D2A9329-2E25-D71C-1135-6DDC2F9947BB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2604617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3D41FAAE-61E8-2B7B-2ABA-DCAB16DA2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442950" cy="8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93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F254DBE-DC66-279B-1BD9-E4AC6AA73E94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5A7FD7A-22F8-7475-F6F2-8A2F4BBE2282}"/>
              </a:ext>
            </a:extLst>
          </p:cNvPr>
          <p:cNvSpPr txBox="1">
            <a:spLocks/>
          </p:cNvSpPr>
          <p:nvPr/>
        </p:nvSpPr>
        <p:spPr>
          <a:xfrm>
            <a:off x="749396" y="1255645"/>
            <a:ext cx="986806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320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A3908C-13B5-C285-7943-75F82981E9CD}"/>
              </a:ext>
            </a:extLst>
          </p:cNvPr>
          <p:cNvSpPr txBox="1"/>
          <p:nvPr/>
        </p:nvSpPr>
        <p:spPr>
          <a:xfrm>
            <a:off x="10592815" y="611597"/>
            <a:ext cx="25328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 dirty="0">
                <a:solidFill>
                  <a:srgbClr val="000000"/>
                </a:solidFill>
                <a:ea typeface="+mn-lt"/>
                <a:cs typeface="+mn-lt"/>
              </a:rPr>
              <a:t>CONVENCIÓN GENERAL RC </a:t>
            </a:r>
            <a:endParaRPr lang="es-ES" dirty="0">
              <a:ea typeface="+mn-lt"/>
              <a:cs typeface="+mn-lt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C7D8D01-67B6-5E86-FD10-766D16DB2386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Gráfico 16" descr="Ventoso con relleno sólido">
            <a:extLst>
              <a:ext uri="{FF2B5EF4-FFF2-40B4-BE49-F238E27FC236}">
                <a16:creationId xmlns:a16="http://schemas.microsoft.com/office/drawing/2014/main" id="{2EBF92CE-695E-89A7-470D-25CF87460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pic>
        <p:nvPicPr>
          <p:cNvPr id="31" name="Imagen 3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13F340C-E7E6-DDD5-46F3-2A989BD623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8" t="12095" r="16163" b="31982"/>
          <a:stretch/>
        </p:blipFill>
        <p:spPr>
          <a:xfrm>
            <a:off x="2595846" y="3257188"/>
            <a:ext cx="822695" cy="1921797"/>
          </a:xfrm>
          <a:prstGeom prst="rect">
            <a:avLst/>
          </a:prstGeom>
        </p:spPr>
      </p:pic>
      <p:sp>
        <p:nvSpPr>
          <p:cNvPr id="33" name="Título 1">
            <a:extLst>
              <a:ext uri="{FF2B5EF4-FFF2-40B4-BE49-F238E27FC236}">
                <a16:creationId xmlns:a16="http://schemas.microsoft.com/office/drawing/2014/main" id="{FC87FCB5-81EF-0912-C020-CC014E886FB3}"/>
              </a:ext>
            </a:extLst>
          </p:cNvPr>
          <p:cNvSpPr txBox="1">
            <a:spLocks/>
          </p:cNvSpPr>
          <p:nvPr/>
        </p:nvSpPr>
        <p:spPr>
          <a:xfrm>
            <a:off x="3698213" y="3267349"/>
            <a:ext cx="7608541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0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IMPULSAR LA PASTORAL DE </a:t>
            </a:r>
            <a:r>
              <a:rPr lang="es-ES" sz="2000" b="1" dirty="0">
                <a:solidFill>
                  <a:srgbClr val="D4A049"/>
                </a:solidFill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MATRIMONIO Y FAMILIA</a:t>
            </a:r>
            <a:endParaRPr lang="es-ES_tradnl" sz="2000" b="1" dirty="0">
              <a:solidFill>
                <a:srgbClr val="D4A049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16C361CF-5847-5BCF-2640-B0F7B0DEE1B7}"/>
              </a:ext>
            </a:extLst>
          </p:cNvPr>
          <p:cNvSpPr txBox="1">
            <a:spLocks/>
          </p:cNvSpPr>
          <p:nvPr/>
        </p:nvSpPr>
        <p:spPr>
          <a:xfrm>
            <a:off x="3704102" y="3810264"/>
            <a:ext cx="7602652" cy="444555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1600" dirty="0">
                <a:latin typeface="Raleway" panose="020B0003030101060003" pitchFamily="34" charset="0"/>
                <a:ea typeface="Times New Roman" panose="02020603050405020304" pitchFamily="18" charset="0"/>
              </a:rPr>
              <a:t>P</a:t>
            </a:r>
            <a:r>
              <a:rPr lang="es-ES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or ser el núcleo básico de la sociedad y el lugar natural donde la persona se descubre a sí misma, se desarrolla y aprende a amar. </a:t>
            </a:r>
          </a:p>
          <a:p>
            <a:pPr algn="l">
              <a:lnSpc>
                <a:spcPct val="100000"/>
              </a:lnSpc>
            </a:pPr>
            <a:r>
              <a:rPr lang="es-ES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Que </a:t>
            </a:r>
            <a:r>
              <a:rPr lang="es-CL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la estructura del Regnum Christi responda mejor a las necesidades del matrimonio y se desarrollen</a:t>
            </a:r>
            <a:r>
              <a:rPr lang="es-ES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 itinerarios formativos que acompañen la vocación al amor en todas sus etapas y en las diversas situaciones. </a:t>
            </a:r>
          </a:p>
          <a:p>
            <a:pPr algn="l">
              <a:lnSpc>
                <a:spcPct val="100000"/>
              </a:lnSpc>
            </a:pPr>
            <a:r>
              <a:rPr lang="es-ES" sz="16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Formar y proyectar apóstoles del matrimonio y la familia.</a:t>
            </a:r>
            <a:r>
              <a:rPr lang="es-ES" sz="1600" dirty="0">
                <a:effectLst/>
                <a:latin typeface="Raleway" panose="020B0003030101060003" pitchFamily="34" charset="0"/>
              </a:rPr>
              <a:t> </a:t>
            </a:r>
            <a:endParaRPr lang="es-ES" sz="16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hape 58">
            <a:extLst>
              <a:ext uri="{FF2B5EF4-FFF2-40B4-BE49-F238E27FC236}">
                <a16:creationId xmlns:a16="http://schemas.microsoft.com/office/drawing/2014/main" id="{D40E9A46-8B16-14C7-FB7B-C648E461BE26}"/>
              </a:ext>
            </a:extLst>
          </p:cNvPr>
          <p:cNvSpPr/>
          <p:nvPr/>
        </p:nvSpPr>
        <p:spPr>
          <a:xfrm flipH="1">
            <a:off x="2222519" y="2772094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ED1C387-A77B-7798-A2EF-379BA596C48D}"/>
              </a:ext>
            </a:extLst>
          </p:cNvPr>
          <p:cNvSpPr txBox="1">
            <a:spLocks/>
          </p:cNvSpPr>
          <p:nvPr/>
        </p:nvSpPr>
        <p:spPr>
          <a:xfrm>
            <a:off x="2127709" y="1964431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5. FRUTOS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DE LA CONVENCCIÓN GENERAL. PRIORIDADES</a:t>
            </a:r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03AD46DC-C9A0-B4FF-9085-5FF452F5B3A9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DA95E9F3-EF04-34D0-F2EA-CF170AEC763C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24" name="AutoShape 10">
            <a:extLst>
              <a:ext uri="{FF2B5EF4-FFF2-40B4-BE49-F238E27FC236}">
                <a16:creationId xmlns:a16="http://schemas.microsoft.com/office/drawing/2014/main" id="{2B040473-74C4-CC44-F9E8-460BED762C1B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F1604D38-6D2E-E183-5F1D-C43357D23F69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26" name="CuadroTexto 12">
            <a:extLst>
              <a:ext uri="{FF2B5EF4-FFF2-40B4-BE49-F238E27FC236}">
                <a16:creationId xmlns:a16="http://schemas.microsoft.com/office/drawing/2014/main" id="{0E47148E-9C49-B010-C58F-68976BE9C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27" name="CuadroTexto 12">
            <a:extLst>
              <a:ext uri="{FF2B5EF4-FFF2-40B4-BE49-F238E27FC236}">
                <a16:creationId xmlns:a16="http://schemas.microsoft.com/office/drawing/2014/main" id="{BA93A5A7-B2CD-E778-27F8-420636F59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D8785945-788C-FA56-EB94-87CBED249A68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1187247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80" y="0"/>
            <a:ext cx="13439589" cy="756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0156E0-9BCA-5890-1BCA-CE4EB7BB7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50"/>
          <a:stretch/>
        </p:blipFill>
        <p:spPr>
          <a:xfrm>
            <a:off x="20" y="1413"/>
            <a:ext cx="13442930" cy="75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88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E529507-0B0F-113A-67D7-695AFF2CBB88}"/>
              </a:ext>
            </a:extLst>
          </p:cNvPr>
          <p:cNvSpPr/>
          <p:nvPr/>
        </p:nvSpPr>
        <p:spPr>
          <a:xfrm>
            <a:off x="0" y="-1"/>
            <a:ext cx="13442950" cy="7561263"/>
          </a:xfrm>
          <a:prstGeom prst="rect">
            <a:avLst/>
          </a:prstGeom>
          <a:solidFill>
            <a:srgbClr val="1B5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EE4FDE4-9FB1-911B-83FC-4262DD0B3411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5718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6F04339-AA8B-9EAA-1582-7582DCD6148B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CONVENCIÓN GENERAL REGNUM CHRISTI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8163FAF-DF6C-D9A8-B734-50CC1CA42D6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5773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4D552DB4-9A27-E995-B886-7286AFF62E8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162C324-428E-9A6B-E06A-0D95B7ACD3F0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0" name="CuadroTexto 12">
            <a:extLst>
              <a:ext uri="{FF2B5EF4-FFF2-40B4-BE49-F238E27FC236}">
                <a16:creationId xmlns:a16="http://schemas.microsoft.com/office/drawing/2014/main" id="{69079D8B-7A7F-B013-E60D-FA7D4E83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</a:p>
        </p:txBody>
      </p:sp>
      <p:sp>
        <p:nvSpPr>
          <p:cNvPr id="41" name="CuadroTexto 12">
            <a:extLst>
              <a:ext uri="{FF2B5EF4-FFF2-40B4-BE49-F238E27FC236}">
                <a16:creationId xmlns:a16="http://schemas.microsoft.com/office/drawing/2014/main" id="{05B5D798-20F5-7F53-DF9E-D6F9197E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47F2EF-764C-A58C-6FB1-91B7902738AE}"/>
              </a:ext>
            </a:extLst>
          </p:cNvPr>
          <p:cNvSpPr txBox="1">
            <a:spLocks/>
          </p:cNvSpPr>
          <p:nvPr/>
        </p:nvSpPr>
        <p:spPr>
          <a:xfrm>
            <a:off x="11306754" y="749725"/>
            <a:ext cx="173713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</a:t>
            </a:r>
          </a:p>
          <a:p>
            <a:pPr algn="l"/>
            <a:r>
              <a:rPr lang="es-ES_tradnl" sz="2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misión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1F856D1-4555-E881-947D-9EBB1F397FE2}"/>
              </a:ext>
            </a:extLst>
          </p:cNvPr>
          <p:cNvSpPr txBox="1">
            <a:spLocks/>
          </p:cNvSpPr>
          <p:nvPr/>
        </p:nvSpPr>
        <p:spPr>
          <a:xfrm>
            <a:off x="11306754" y="1214539"/>
            <a:ext cx="2339798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HACER PRESENTE </a:t>
            </a:r>
          </a:p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EL REINO DE CRISTO</a:t>
            </a:r>
          </a:p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HOY</a:t>
            </a:r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B0035BDE-3BCD-963B-94B5-94C2627B36D1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044663A-67C1-EF08-6FE5-36F95F400992}"/>
              </a:ext>
            </a:extLst>
          </p:cNvPr>
          <p:cNvSpPr txBox="1">
            <a:spLocks/>
          </p:cNvSpPr>
          <p:nvPr/>
        </p:nvSpPr>
        <p:spPr>
          <a:xfrm>
            <a:off x="2127709" y="253322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FRUTOS</a:t>
            </a:r>
          </a:p>
          <a:p>
            <a:pPr algn="l"/>
            <a:r>
              <a:rPr lang="es-ES" sz="2449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ENCARGOS AL COLEGIO DIRECTIVO GENERAL </a:t>
            </a:r>
          </a:p>
        </p:txBody>
      </p:sp>
    </p:spTree>
    <p:extLst>
      <p:ext uri="{BB962C8B-B14F-4D97-AF65-F5344CB8AC3E}">
        <p14:creationId xmlns:p14="http://schemas.microsoft.com/office/powerpoint/2010/main" val="2383861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 66">
            <a:extLst>
              <a:ext uri="{FF2B5EF4-FFF2-40B4-BE49-F238E27FC236}">
                <a16:creationId xmlns:a16="http://schemas.microsoft.com/office/drawing/2014/main" id="{232D26BD-37B3-874C-A658-FD865FD7E4AF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757C72-0F22-DD05-BA4D-636083FAC5BA}"/>
              </a:ext>
            </a:extLst>
          </p:cNvPr>
          <p:cNvSpPr txBox="1"/>
          <p:nvPr/>
        </p:nvSpPr>
        <p:spPr>
          <a:xfrm>
            <a:off x="3704628" y="2559546"/>
            <a:ext cx="88540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Itinerarios formativos. </a:t>
            </a:r>
            <a:r>
              <a:rPr lang="es-CL" sz="1800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Comisión especializada.</a:t>
            </a:r>
            <a:endParaRPr lang="es-ES" sz="18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  <a:p>
            <a:pPr algn="l"/>
            <a:endParaRPr lang="es-CL" sz="1800" dirty="0">
              <a:effectLst/>
              <a:latin typeface="Raleway" panose="020B0003030101060003" pitchFamily="34" charset="0"/>
              <a:ea typeface="Arial" panose="020B0604020202020204" pitchFamily="34" charset="0"/>
            </a:endParaRPr>
          </a:p>
          <a:p>
            <a:pPr algn="l"/>
            <a:r>
              <a:rPr lang="es-CL" sz="1800" b="1" dirty="0">
                <a:effectLst/>
                <a:latin typeface="Raleway" panose="020B0003030101060003" pitchFamily="34" charset="0"/>
                <a:ea typeface="Arial" panose="020B0604020202020204" pitchFamily="34" charset="0"/>
              </a:rPr>
              <a:t>Equipo de pensamiento </a:t>
            </a:r>
            <a:r>
              <a:rPr lang="es-CL" sz="1800" dirty="0">
                <a:effectLst/>
                <a:latin typeface="Raleway" panose="020B0003030101060003" pitchFamily="34" charset="0"/>
                <a:ea typeface="Arial" panose="020B0604020202020204" pitchFamily="34" charset="0"/>
              </a:rPr>
              <a:t>(</a:t>
            </a:r>
            <a:r>
              <a:rPr lang="es-CL" sz="1800" i="1" dirty="0" err="1">
                <a:effectLst/>
                <a:latin typeface="Raleway" panose="020B0003030101060003" pitchFamily="34" charset="0"/>
                <a:ea typeface="Arial" panose="020B0604020202020204" pitchFamily="34" charset="0"/>
              </a:rPr>
              <a:t>think</a:t>
            </a:r>
            <a:r>
              <a:rPr lang="es-CL" sz="1800" i="1" dirty="0">
                <a:effectLst/>
                <a:latin typeface="Raleway" panose="020B0003030101060003" pitchFamily="34" charset="0"/>
                <a:ea typeface="Arial" panose="020B0604020202020204" pitchFamily="34" charset="0"/>
              </a:rPr>
              <a:t> </a:t>
            </a:r>
            <a:r>
              <a:rPr lang="es-CL" sz="1800" i="1" dirty="0" err="1">
                <a:effectLst/>
                <a:latin typeface="Raleway" panose="020B0003030101060003" pitchFamily="34" charset="0"/>
                <a:ea typeface="Arial" panose="020B0604020202020204" pitchFamily="34" charset="0"/>
              </a:rPr>
              <a:t>tank</a:t>
            </a:r>
            <a:r>
              <a:rPr lang="es-CL" sz="1800" dirty="0">
                <a:effectLst/>
                <a:latin typeface="Raleway" panose="020B0003030101060003" pitchFamily="34" charset="0"/>
                <a:ea typeface="Arial" panose="020B0604020202020204" pitchFamily="34" charset="0"/>
              </a:rPr>
              <a:t>) para </a:t>
            </a:r>
            <a:r>
              <a:rPr lang="es-CL" sz="1800" dirty="0">
                <a:latin typeface="Raleway" panose="020B0003030101060003" pitchFamily="34" charset="0"/>
                <a:ea typeface="Arial" panose="020B0604020202020204" pitchFamily="34" charset="0"/>
              </a:rPr>
              <a:t>análisis y claves de discernimiento de la actualidad de forma permanente.</a:t>
            </a:r>
            <a:endParaRPr lang="es-CL" sz="1800" dirty="0">
              <a:effectLst/>
              <a:latin typeface="Raleway" panose="020B0003030101060003" pitchFamily="34" charset="0"/>
              <a:ea typeface="Arial" panose="020B0604020202020204" pitchFamily="34" charset="0"/>
            </a:endParaRPr>
          </a:p>
          <a:p>
            <a:endParaRPr lang="es-ES" sz="1800" dirty="0">
              <a:effectLst/>
              <a:latin typeface="Raleway" panose="020B0003030101060003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sz="1800" b="1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Alineación</a:t>
            </a:r>
            <a:r>
              <a:rPr lang="es-ES" sz="1800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 todas las realidades del Regnum Christi </a:t>
            </a:r>
            <a:r>
              <a:rPr lang="es-ES" sz="1800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-Federación, ramas y obras comunes- en torno a la misión común.</a:t>
            </a:r>
          </a:p>
          <a:p>
            <a:endParaRPr lang="es-ES" sz="1800" dirty="0">
              <a:effectLst/>
              <a:latin typeface="Raleway" panose="020B0003030101060003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CL" sz="1800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Departamento </a:t>
            </a:r>
            <a:r>
              <a:rPr lang="es-CL" sz="1800" b="1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dedicado a la familia </a:t>
            </a:r>
            <a:r>
              <a:rPr lang="es-CL" sz="1800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para generar sinergias a todos los niveles</a:t>
            </a:r>
            <a:endParaRPr lang="es-ES" sz="18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s-CL" sz="1800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  <a:p>
            <a:pPr lvl="0" algn="just"/>
            <a:r>
              <a:rPr lang="es-CL" sz="1800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Programa de formación para personas con rol de </a:t>
            </a:r>
            <a:r>
              <a:rPr lang="es-CL" sz="1800" b="1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autoridad para un ejercicio de la misma al </a:t>
            </a:r>
            <a:r>
              <a:rPr lang="es-CL" sz="1800" b="1" dirty="0" err="1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esti</a:t>
            </a:r>
            <a:r>
              <a:rPr lang="es-ES" sz="1800" b="1" dirty="0"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 de Jesús </a:t>
            </a:r>
            <a:r>
              <a:rPr lang="es-ES" sz="1800" dirty="0">
                <a:effectLst/>
                <a:latin typeface="Raleway" panose="020B00030301010600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(caridad, servicio, escucha, colaboración).</a:t>
            </a:r>
            <a:endParaRPr lang="es-ES" sz="18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  <a:p>
            <a:endParaRPr lang="es-ES" sz="18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  <a:p>
            <a:pPr algn="l"/>
            <a:endParaRPr lang="es-ES_tradnl" sz="18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AC8C744A-D08C-D487-1D8A-B36BAFF8079C}"/>
              </a:ext>
            </a:extLst>
          </p:cNvPr>
          <p:cNvGrpSpPr/>
          <p:nvPr/>
        </p:nvGrpSpPr>
        <p:grpSpPr>
          <a:xfrm>
            <a:off x="3070231" y="2580050"/>
            <a:ext cx="415585" cy="415585"/>
            <a:chOff x="0" y="0"/>
            <a:chExt cx="812800" cy="8128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951ACFF-B383-B786-0C06-FCEF8F739FF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8294"/>
            </a:solidFill>
            <a:ln w="38100" cap="sq">
              <a:solidFill>
                <a:srgbClr val="668294"/>
              </a:solidFill>
              <a:prstDash val="solid"/>
              <a:miter/>
            </a:ln>
          </p:spPr>
          <p:txBody>
            <a:bodyPr/>
            <a:lstStyle/>
            <a:p>
              <a:endParaRPr lang="es-ES" dirty="0">
                <a:latin typeface="Arial"/>
                <a:cs typeface="Arial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B3F4B289-2F84-3F81-4248-697895AE7FD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34" name="TextBox 9">
            <a:extLst>
              <a:ext uri="{FF2B5EF4-FFF2-40B4-BE49-F238E27FC236}">
                <a16:creationId xmlns:a16="http://schemas.microsoft.com/office/drawing/2014/main" id="{1036CD2B-29B6-1002-DFDE-9BA688040BB9}"/>
              </a:ext>
            </a:extLst>
          </p:cNvPr>
          <p:cNvSpPr txBox="1"/>
          <p:nvPr/>
        </p:nvSpPr>
        <p:spPr>
          <a:xfrm>
            <a:off x="3110599" y="2490850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972B80F8-E900-0A77-CD1D-68F5F3FF998B}"/>
              </a:ext>
            </a:extLst>
          </p:cNvPr>
          <p:cNvGrpSpPr/>
          <p:nvPr/>
        </p:nvGrpSpPr>
        <p:grpSpPr>
          <a:xfrm>
            <a:off x="3079463" y="3140838"/>
            <a:ext cx="415585" cy="415585"/>
            <a:chOff x="0" y="0"/>
            <a:chExt cx="812800" cy="812800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80C3DFAD-8C48-E756-CB33-6C2AC1A9ED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8294"/>
            </a:solidFill>
            <a:ln w="38100" cap="sq">
              <a:solidFill>
                <a:srgbClr val="668294"/>
              </a:solidFill>
              <a:prstDash val="solid"/>
              <a:miter/>
            </a:ln>
          </p:spPr>
          <p:txBody>
            <a:bodyPr/>
            <a:lstStyle/>
            <a:p>
              <a:endParaRPr lang="es-ES" dirty="0">
                <a:latin typeface="Arial"/>
                <a:cs typeface="Arial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C25D1C64-6372-DAE8-3E04-6A4803C1110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C9082A21-3B7C-6E4D-E2D7-3CAD52E141D8}"/>
              </a:ext>
            </a:extLst>
          </p:cNvPr>
          <p:cNvSpPr txBox="1"/>
          <p:nvPr/>
        </p:nvSpPr>
        <p:spPr>
          <a:xfrm>
            <a:off x="3119831" y="3051638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3DB6682A-AB80-5234-E98C-DC6E3ED0ED6B}"/>
              </a:ext>
            </a:extLst>
          </p:cNvPr>
          <p:cNvGrpSpPr/>
          <p:nvPr/>
        </p:nvGrpSpPr>
        <p:grpSpPr>
          <a:xfrm>
            <a:off x="3093032" y="3942690"/>
            <a:ext cx="415585" cy="415585"/>
            <a:chOff x="0" y="0"/>
            <a:chExt cx="812800" cy="812800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5205B3F-3B5E-1326-3C4E-0945D33B0F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8294"/>
            </a:solidFill>
            <a:ln w="38100" cap="sq">
              <a:solidFill>
                <a:srgbClr val="668294"/>
              </a:solidFill>
              <a:prstDash val="solid"/>
              <a:miter/>
            </a:ln>
          </p:spPr>
          <p:txBody>
            <a:bodyPr/>
            <a:lstStyle/>
            <a:p>
              <a:endParaRPr lang="es-ES" dirty="0">
                <a:latin typeface="Arial"/>
                <a:cs typeface="Arial"/>
              </a:endParaRPr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CD2202F5-3E9E-CD54-1822-A3EF1761BE0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21" name="TextBox 9">
            <a:extLst>
              <a:ext uri="{FF2B5EF4-FFF2-40B4-BE49-F238E27FC236}">
                <a16:creationId xmlns:a16="http://schemas.microsoft.com/office/drawing/2014/main" id="{1696875F-1DED-76A5-FD47-547AD6C7A17E}"/>
              </a:ext>
            </a:extLst>
          </p:cNvPr>
          <p:cNvSpPr txBox="1"/>
          <p:nvPr/>
        </p:nvSpPr>
        <p:spPr>
          <a:xfrm>
            <a:off x="3133400" y="3853490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17E919D-2E1D-0732-6D0F-88B01AB64D3B}"/>
              </a:ext>
            </a:extLst>
          </p:cNvPr>
          <p:cNvSpPr txBox="1"/>
          <p:nvPr/>
        </p:nvSpPr>
        <p:spPr>
          <a:xfrm>
            <a:off x="10592816" y="611597"/>
            <a:ext cx="248657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 dirty="0">
                <a:solidFill>
                  <a:srgbClr val="000000"/>
                </a:solidFill>
                <a:ea typeface="+mn-lt"/>
                <a:cs typeface="+mn-lt"/>
              </a:rPr>
              <a:t>CONVENCIÓN GENERAL RC </a:t>
            </a:r>
            <a:endParaRPr lang="es-ES" dirty="0">
              <a:ea typeface="+mn-lt"/>
              <a:cs typeface="+mn-lt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F98604E-1079-CF5F-1521-6FCFAEFC6173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Gráfico 30" descr="Ventoso con relleno sólido">
            <a:extLst>
              <a:ext uri="{FF2B5EF4-FFF2-40B4-BE49-F238E27FC236}">
                <a16:creationId xmlns:a16="http://schemas.microsoft.com/office/drawing/2014/main" id="{64C58613-3588-CC5B-8B12-C546B06CE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42" name="Shape 58">
            <a:extLst>
              <a:ext uri="{FF2B5EF4-FFF2-40B4-BE49-F238E27FC236}">
                <a16:creationId xmlns:a16="http://schemas.microsoft.com/office/drawing/2014/main" id="{AC6AB9C1-C49A-6BDA-9574-4A96AAF3608E}"/>
              </a:ext>
            </a:extLst>
          </p:cNvPr>
          <p:cNvSpPr/>
          <p:nvPr/>
        </p:nvSpPr>
        <p:spPr>
          <a:xfrm flipH="1">
            <a:off x="2222519" y="2252193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8A04B6AA-B8C2-7890-0945-07254EE76899}"/>
              </a:ext>
            </a:extLst>
          </p:cNvPr>
          <p:cNvSpPr txBox="1">
            <a:spLocks/>
          </p:cNvSpPr>
          <p:nvPr/>
        </p:nvSpPr>
        <p:spPr>
          <a:xfrm>
            <a:off x="2127709" y="1444530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5. FRUTOS</a:t>
            </a:r>
          </a:p>
          <a:p>
            <a:pPr algn="l"/>
            <a:r>
              <a:rPr lang="es-ES_tradnl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ENCARGOS </a:t>
            </a:r>
            <a:r>
              <a:rPr lang="es-ES_tradnl" sz="245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AL </a:t>
            </a:r>
            <a:r>
              <a:rPr lang="es-CL" sz="245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COLEGIO DIRECTIVO GENERAL</a:t>
            </a:r>
            <a:r>
              <a:rPr lang="es-ES" sz="2450" dirty="0">
                <a:effectLst/>
                <a:latin typeface="Raleway" panose="020B0003030101060003" pitchFamily="34" charset="0"/>
              </a:rPr>
              <a:t> </a:t>
            </a:r>
            <a:endParaRPr lang="es-ES_tradnl" sz="245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60107315-A5EA-805A-6832-A8021B9F7BEA}"/>
              </a:ext>
            </a:extLst>
          </p:cNvPr>
          <p:cNvGrpSpPr/>
          <p:nvPr/>
        </p:nvGrpSpPr>
        <p:grpSpPr>
          <a:xfrm>
            <a:off x="3070231" y="4766776"/>
            <a:ext cx="415585" cy="415585"/>
            <a:chOff x="0" y="0"/>
            <a:chExt cx="812800" cy="81280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284FCB3-E3E4-6C98-3E1A-1A64109AB2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8294"/>
            </a:solidFill>
            <a:ln w="38100" cap="sq">
              <a:solidFill>
                <a:srgbClr val="668294"/>
              </a:solidFill>
              <a:prstDash val="solid"/>
              <a:miter/>
            </a:ln>
          </p:spPr>
          <p:txBody>
            <a:bodyPr/>
            <a:lstStyle/>
            <a:p>
              <a:endParaRPr lang="es-ES" dirty="0">
                <a:latin typeface="Arial"/>
                <a:cs typeface="Arial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3391238C-0DB3-D95F-3BF7-FC53471AE98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24AD62C1-09CC-5BD0-F09A-1E349158BCB3}"/>
              </a:ext>
            </a:extLst>
          </p:cNvPr>
          <p:cNvSpPr txBox="1"/>
          <p:nvPr/>
        </p:nvSpPr>
        <p:spPr>
          <a:xfrm>
            <a:off x="3110599" y="4677576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B6CDC0F8-F0E8-1FEC-EE30-DAF8060D376B}"/>
              </a:ext>
            </a:extLst>
          </p:cNvPr>
          <p:cNvGrpSpPr/>
          <p:nvPr/>
        </p:nvGrpSpPr>
        <p:grpSpPr>
          <a:xfrm>
            <a:off x="3079463" y="5412622"/>
            <a:ext cx="415585" cy="415585"/>
            <a:chOff x="0" y="0"/>
            <a:chExt cx="812800" cy="8128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F71BFD-5AE6-1DF9-E2CB-A10E489F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8294"/>
            </a:solidFill>
            <a:ln w="38100" cap="sq">
              <a:solidFill>
                <a:srgbClr val="668294"/>
              </a:solidFill>
              <a:prstDash val="solid"/>
              <a:miter/>
            </a:ln>
          </p:spPr>
          <p:txBody>
            <a:bodyPr/>
            <a:lstStyle/>
            <a:p>
              <a:endParaRPr lang="es-ES" dirty="0">
                <a:latin typeface="Arial"/>
                <a:cs typeface="Arial"/>
              </a:endParaRPr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248EE442-22EF-9D88-A0AF-0419A35F339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8DE47347-B845-3549-B882-49CDB9229399}"/>
              </a:ext>
            </a:extLst>
          </p:cNvPr>
          <p:cNvSpPr txBox="1"/>
          <p:nvPr/>
        </p:nvSpPr>
        <p:spPr>
          <a:xfrm>
            <a:off x="3119831" y="5323422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A84B1DDC-F7AF-41BC-5FBE-E0AAADB73D15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C3445656-A765-B9DE-BD9B-BABC213785E1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5F17BF2E-4B38-029E-E726-1DEECED913D8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FBE31EED-066B-52F7-5983-D6AE077ED80E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2" name="CuadroTexto 12">
            <a:extLst>
              <a:ext uri="{FF2B5EF4-FFF2-40B4-BE49-F238E27FC236}">
                <a16:creationId xmlns:a16="http://schemas.microsoft.com/office/drawing/2014/main" id="{41A8DDEE-329E-055C-6B67-FA54360E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35" name="CuadroTexto 12">
            <a:extLst>
              <a:ext uri="{FF2B5EF4-FFF2-40B4-BE49-F238E27FC236}">
                <a16:creationId xmlns:a16="http://schemas.microsoft.com/office/drawing/2014/main" id="{4F27C22E-D21C-97D6-FEC3-FBD49A976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AC425909-B584-7366-B416-89A0ABA05447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3332290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80" y="0"/>
            <a:ext cx="13439589" cy="756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personas sentados en un escritorio&#10;&#10;Descripción generada automáticamente">
            <a:extLst>
              <a:ext uri="{FF2B5EF4-FFF2-40B4-BE49-F238E27FC236}">
                <a16:creationId xmlns:a16="http://schemas.microsoft.com/office/drawing/2014/main" id="{18F9BCC1-9930-B611-AF23-1A9CA91FF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8" r="-1" b="11612"/>
          <a:stretch/>
        </p:blipFill>
        <p:spPr>
          <a:xfrm>
            <a:off x="20" y="1413"/>
            <a:ext cx="13442930" cy="75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44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F060B81-3050-FE83-BC3A-D5EF705C5391}"/>
              </a:ext>
            </a:extLst>
          </p:cNvPr>
          <p:cNvSpPr/>
          <p:nvPr/>
        </p:nvSpPr>
        <p:spPr>
          <a:xfrm>
            <a:off x="0" y="-1"/>
            <a:ext cx="13442950" cy="7561263"/>
          </a:xfrm>
          <a:prstGeom prst="rect">
            <a:avLst/>
          </a:prstGeom>
          <a:solidFill>
            <a:srgbClr val="1B5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EE4FDE4-9FB1-911B-83FC-4262DD0B3411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5718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6F04339-AA8B-9EAA-1582-7582DCD6148B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CONVENCIÓN GENERAL REGNUM CHRISTI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8163FAF-DF6C-D9A8-B734-50CC1CA42D6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5773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4D552DB4-9A27-E995-B886-7286AFF62E8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162C324-428E-9A6B-E06A-0D95B7ACD3F0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0" name="CuadroTexto 12">
            <a:extLst>
              <a:ext uri="{FF2B5EF4-FFF2-40B4-BE49-F238E27FC236}">
                <a16:creationId xmlns:a16="http://schemas.microsoft.com/office/drawing/2014/main" id="{69079D8B-7A7F-B013-E60D-FA7D4E83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</a:p>
        </p:txBody>
      </p:sp>
      <p:sp>
        <p:nvSpPr>
          <p:cNvPr id="41" name="CuadroTexto 12">
            <a:extLst>
              <a:ext uri="{FF2B5EF4-FFF2-40B4-BE49-F238E27FC236}">
                <a16:creationId xmlns:a16="http://schemas.microsoft.com/office/drawing/2014/main" id="{05B5D798-20F5-7F53-DF9E-D6F9197E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 </a:t>
            </a:r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B0035BDE-3BCD-963B-94B5-94C2627B36D1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044663A-67C1-EF08-6FE5-36F95F400992}"/>
              </a:ext>
            </a:extLst>
          </p:cNvPr>
          <p:cNvSpPr txBox="1">
            <a:spLocks/>
          </p:cNvSpPr>
          <p:nvPr/>
        </p:nvSpPr>
        <p:spPr>
          <a:xfrm>
            <a:off x="2127709" y="253322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bg1"/>
                </a:solidFill>
                <a:latin typeface="Raleway"/>
                <a:cs typeface="Arial"/>
              </a:rPr>
              <a:t>FRUTOS</a:t>
            </a:r>
            <a:endParaRPr lang="es-ES" sz="2400" b="1" dirty="0">
              <a:solidFill>
                <a:schemeClr val="bg1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  <a:p>
            <a:pPr algn="l"/>
            <a:r>
              <a:rPr lang="es-ES" sz="2400" dirty="0">
                <a:solidFill>
                  <a:schemeClr val="bg1"/>
                </a:solidFill>
                <a:latin typeface="Raleway"/>
                <a:cs typeface="Arial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594570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:a16="http://schemas.microsoft.com/office/drawing/2014/main" id="{B8B96F54-E8D2-2731-FF9E-D9A98C5ED8D9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5A7FD7A-22F8-7475-F6F2-8A2F4BBE2282}"/>
              </a:ext>
            </a:extLst>
          </p:cNvPr>
          <p:cNvSpPr txBox="1">
            <a:spLocks/>
          </p:cNvSpPr>
          <p:nvPr/>
        </p:nvSpPr>
        <p:spPr>
          <a:xfrm>
            <a:off x="749396" y="1255645"/>
            <a:ext cx="986806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320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BFA89C43-4F9C-115E-4D5F-7A9FC2F6B12B}"/>
              </a:ext>
            </a:extLst>
          </p:cNvPr>
          <p:cNvSpPr txBox="1">
            <a:spLocks/>
          </p:cNvSpPr>
          <p:nvPr/>
        </p:nvSpPr>
        <p:spPr>
          <a:xfrm>
            <a:off x="2641157" y="3552541"/>
            <a:ext cx="10065988" cy="444555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>
                <a:latin typeface="Raleway" panose="020B0003030101060003" pitchFamily="34" charset="0"/>
                <a:ea typeface="Times New Roman" panose="02020603050405020304" pitchFamily="18" charset="0"/>
              </a:rPr>
              <a:t>Subrayamos dos que afectan singularmente a los laicos del Regnum Christi: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1036CD2B-29B6-1002-DFDE-9BA688040BB9}"/>
              </a:ext>
            </a:extLst>
          </p:cNvPr>
          <p:cNvSpPr txBox="1"/>
          <p:nvPr/>
        </p:nvSpPr>
        <p:spPr>
          <a:xfrm>
            <a:off x="3070231" y="3705382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26F1486-BF46-4766-92E1-D5825CCDA231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E66DACD-D172-1B80-A5B5-BF623AF82DD8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Gráfico 26" descr="Ventoso con relleno sólido">
            <a:extLst>
              <a:ext uri="{FF2B5EF4-FFF2-40B4-BE49-F238E27FC236}">
                <a16:creationId xmlns:a16="http://schemas.microsoft.com/office/drawing/2014/main" id="{2563278B-6C7B-356E-9308-E0F817DA8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4E2CD52-36DB-362E-17FE-BA44BA1A0CFA}"/>
              </a:ext>
            </a:extLst>
          </p:cNvPr>
          <p:cNvSpPr txBox="1"/>
          <p:nvPr/>
        </p:nvSpPr>
        <p:spPr>
          <a:xfrm>
            <a:off x="3704628" y="4304859"/>
            <a:ext cx="9341521" cy="10643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spcAft>
                <a:spcPts val="1100"/>
              </a:spcAft>
            </a:pPr>
            <a:r>
              <a:rPr lang="es-ES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Participación en los órganos de gobierno con voto deliberativo cuando se den las condiciones oportunas (jurídicas).</a:t>
            </a:r>
          </a:p>
          <a:p>
            <a:pPr lvl="0">
              <a:spcAft>
                <a:spcPts val="1100"/>
              </a:spcAft>
            </a:pPr>
            <a:r>
              <a:rPr lang="es-ES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Concluir la reflexión en torno a la promesa de entrega.</a:t>
            </a:r>
          </a:p>
        </p:txBody>
      </p:sp>
      <p:sp>
        <p:nvSpPr>
          <p:cNvPr id="52" name="Shape 58">
            <a:extLst>
              <a:ext uri="{FF2B5EF4-FFF2-40B4-BE49-F238E27FC236}">
                <a16:creationId xmlns:a16="http://schemas.microsoft.com/office/drawing/2014/main" id="{37CF6186-67F7-13A3-924B-8D7025D054D9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436D62E0-78E7-AF24-2240-E2254C0E4712}"/>
              </a:ext>
            </a:extLst>
          </p:cNvPr>
          <p:cNvSpPr txBox="1">
            <a:spLocks/>
          </p:cNvSpPr>
          <p:nvPr/>
        </p:nvSpPr>
        <p:spPr>
          <a:xfrm>
            <a:off x="2127709" y="2201148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5. FRUTOS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RECOMENDACIONES</a:t>
            </a:r>
            <a:endParaRPr lang="es-ES_tradnl" sz="245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F3F5A24E-2F8E-2EA3-9EC0-128E3FC37229}"/>
              </a:ext>
            </a:extLst>
          </p:cNvPr>
          <p:cNvSpPr/>
          <p:nvPr/>
        </p:nvSpPr>
        <p:spPr>
          <a:xfrm flipV="1">
            <a:off x="3451519" y="5140793"/>
            <a:ext cx="124858" cy="12485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68294"/>
          </a:solidFill>
          <a:ln w="38100" cap="sq">
            <a:solidFill>
              <a:srgbClr val="668294"/>
            </a:solidFill>
            <a:prstDash val="solid"/>
            <a:miter/>
          </a:ln>
        </p:spPr>
        <p:txBody>
          <a:bodyPr/>
          <a:lstStyle/>
          <a:p>
            <a:endParaRPr lang="es-ES" dirty="0">
              <a:latin typeface="Arial"/>
              <a:cs typeface="Arial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EDF7A84A-580C-F13C-B2E4-F1452345543C}"/>
              </a:ext>
            </a:extLst>
          </p:cNvPr>
          <p:cNvSpPr/>
          <p:nvPr/>
        </p:nvSpPr>
        <p:spPr>
          <a:xfrm flipV="1">
            <a:off x="3464512" y="4426488"/>
            <a:ext cx="115372" cy="1153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68294"/>
          </a:solidFill>
          <a:ln w="38100" cap="sq">
            <a:solidFill>
              <a:srgbClr val="668294"/>
            </a:solidFill>
            <a:prstDash val="solid"/>
            <a:miter/>
          </a:ln>
        </p:spPr>
        <p:txBody>
          <a:bodyPr/>
          <a:lstStyle/>
          <a:p>
            <a:endParaRPr lang="es-ES" dirty="0">
              <a:latin typeface="Arial"/>
              <a:cs typeface="Arial"/>
            </a:endParaRPr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6E39BBA7-5EB2-49CF-EA1E-110EBF4E9512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815C8B4A-5EE1-8CE3-4C26-6BDE8ED08F1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46CCC1BF-8746-85F8-32F3-2E17D552F26E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CE13E0A0-9FB8-7AF2-34E9-90BB01ACF792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2" name="CuadroTexto 12">
            <a:extLst>
              <a:ext uri="{FF2B5EF4-FFF2-40B4-BE49-F238E27FC236}">
                <a16:creationId xmlns:a16="http://schemas.microsoft.com/office/drawing/2014/main" id="{5B9CBBC5-C506-1B86-6D9B-C411AA9A9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6" name="CuadroTexto 12">
            <a:extLst>
              <a:ext uri="{FF2B5EF4-FFF2-40B4-BE49-F238E27FC236}">
                <a16:creationId xmlns:a16="http://schemas.microsoft.com/office/drawing/2014/main" id="{5DF4CF46-3E7B-3ACA-FDCE-E4FDD2DA7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3FED2EE3-1E90-B5ED-4FF0-49640751E609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2755449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F060B81-3050-FE83-BC3A-D5EF705C5391}"/>
              </a:ext>
            </a:extLst>
          </p:cNvPr>
          <p:cNvSpPr/>
          <p:nvPr/>
        </p:nvSpPr>
        <p:spPr>
          <a:xfrm>
            <a:off x="0" y="-1"/>
            <a:ext cx="13442950" cy="7561263"/>
          </a:xfrm>
          <a:prstGeom prst="rect">
            <a:avLst/>
          </a:prstGeom>
          <a:solidFill>
            <a:srgbClr val="1B5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EE4FDE4-9FB1-911B-83FC-4262DD0B3411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5718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6F04339-AA8B-9EAA-1582-7582DCD6148B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CONVENCIÓN GENERAL REGNUM CHRISTI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8163FAF-DF6C-D9A8-B734-50CC1CA42D6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5773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4D552DB4-9A27-E995-B886-7286AFF62E8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162C324-428E-9A6B-E06A-0D95B7ACD3F0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0" name="CuadroTexto 12">
            <a:extLst>
              <a:ext uri="{FF2B5EF4-FFF2-40B4-BE49-F238E27FC236}">
                <a16:creationId xmlns:a16="http://schemas.microsoft.com/office/drawing/2014/main" id="{69079D8B-7A7F-B013-E60D-FA7D4E83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</a:p>
        </p:txBody>
      </p:sp>
      <p:sp>
        <p:nvSpPr>
          <p:cNvPr id="41" name="CuadroTexto 12">
            <a:extLst>
              <a:ext uri="{FF2B5EF4-FFF2-40B4-BE49-F238E27FC236}">
                <a16:creationId xmlns:a16="http://schemas.microsoft.com/office/drawing/2014/main" id="{05B5D798-20F5-7F53-DF9E-D6F9197E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 </a:t>
            </a:r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B0035BDE-3BCD-963B-94B5-94C2627B36D1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044663A-67C1-EF08-6FE5-36F95F400992}"/>
              </a:ext>
            </a:extLst>
          </p:cNvPr>
          <p:cNvSpPr txBox="1">
            <a:spLocks/>
          </p:cNvSpPr>
          <p:nvPr/>
        </p:nvSpPr>
        <p:spPr>
          <a:xfrm>
            <a:off x="2127709" y="253322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bg1"/>
                </a:solidFill>
                <a:latin typeface="Raleway"/>
                <a:cs typeface="Arial"/>
              </a:rPr>
              <a:t>FRUTOS</a:t>
            </a:r>
            <a:endParaRPr lang="es-ES" sz="2400" b="1" dirty="0">
              <a:solidFill>
                <a:schemeClr val="bg1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  <a:p>
            <a:pPr algn="l"/>
            <a:r>
              <a:rPr lang="es-ES" sz="2400" dirty="0">
                <a:solidFill>
                  <a:schemeClr val="bg1"/>
                </a:solidFill>
                <a:latin typeface="Raleway"/>
                <a:cs typeface="Arial"/>
              </a:rPr>
              <a:t>CERTEZAS Y CONVICCIONES</a:t>
            </a:r>
          </a:p>
        </p:txBody>
      </p:sp>
    </p:spTree>
    <p:extLst>
      <p:ext uri="{BB962C8B-B14F-4D97-AF65-F5344CB8AC3E}">
        <p14:creationId xmlns:p14="http://schemas.microsoft.com/office/powerpoint/2010/main" val="124486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BC836F9D-4009-9D48-8479-BCCBFBB97966}"/>
              </a:ext>
            </a:extLst>
          </p:cNvPr>
          <p:cNvSpPr/>
          <p:nvPr/>
        </p:nvSpPr>
        <p:spPr>
          <a:xfrm>
            <a:off x="11304" y="-30482"/>
            <a:ext cx="13442950" cy="7682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hape 58">
            <a:extLst>
              <a:ext uri="{FF2B5EF4-FFF2-40B4-BE49-F238E27FC236}">
                <a16:creationId xmlns:a16="http://schemas.microsoft.com/office/drawing/2014/main" id="{5F59C943-6D11-A829-08DD-25ACFBC2C186}"/>
              </a:ext>
            </a:extLst>
          </p:cNvPr>
          <p:cNvSpPr/>
          <p:nvPr/>
        </p:nvSpPr>
        <p:spPr>
          <a:xfrm flipH="1">
            <a:off x="3190622" y="2267932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3C64C4AF-772E-FB52-4630-96458741BD83}"/>
              </a:ext>
            </a:extLst>
          </p:cNvPr>
          <p:cNvSpPr txBox="1">
            <a:spLocks/>
          </p:cNvSpPr>
          <p:nvPr/>
        </p:nvSpPr>
        <p:spPr>
          <a:xfrm>
            <a:off x="3073205" y="1792346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EL CAMINO</a:t>
            </a:r>
          </a:p>
          <a:p>
            <a:pPr algn="l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RECORRIDO EN ESPAÑA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AF2207-B855-9A45-94D2-69DB7C1A03E6}"/>
              </a:ext>
            </a:extLst>
          </p:cNvPr>
          <p:cNvSpPr txBox="1">
            <a:spLocks/>
          </p:cNvSpPr>
          <p:nvPr/>
        </p:nvSpPr>
        <p:spPr>
          <a:xfrm>
            <a:off x="2770925" y="4873533"/>
            <a:ext cx="2856027" cy="1042823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_tradnl" sz="1050" b="1" dirty="0">
                <a:solidFill>
                  <a:srgbClr val="1C525D"/>
                </a:solidFill>
                <a:latin typeface="Raleway"/>
                <a:cs typeface="Arial"/>
              </a:rPr>
              <a:t>TRES PRIORIDADES</a:t>
            </a:r>
          </a:p>
          <a:p>
            <a:pPr algn="l">
              <a:lnSpc>
                <a:spcPct val="100000"/>
              </a:lnSpc>
            </a:pP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1. Comunidades de apóstoles</a:t>
            </a:r>
            <a:endParaRPr lang="es-ES" sz="105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2. Matrimonio y familia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3. Itinerarios formativos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s-ES_tradnl" sz="105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_tradnl" sz="1050" b="1" dirty="0">
                <a:solidFill>
                  <a:srgbClr val="1C525D"/>
                </a:solidFill>
                <a:latin typeface="Raleway"/>
                <a:cs typeface="Arial"/>
              </a:rPr>
              <a:t>NECESIDAD DE UN HORIZONTE COMÚN DESDE LA MISIÓN</a:t>
            </a:r>
            <a:endParaRPr lang="es-ES_tradnl" sz="1050" dirty="0">
              <a:solidFill>
                <a:srgbClr val="1C525D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que nos alinee a todas las realidades del </a:t>
            </a:r>
            <a:r>
              <a:rPr lang="es-ES_tradnl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Regnum</a:t>
            </a: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 Christi para el impulso de la misión</a:t>
            </a:r>
            <a:endParaRPr lang="es-ES_tradnl" sz="105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E779F28-02AC-2A1C-CC96-2809D61A6A19}"/>
              </a:ext>
            </a:extLst>
          </p:cNvPr>
          <p:cNvSpPr txBox="1">
            <a:spLocks/>
          </p:cNvSpPr>
          <p:nvPr/>
        </p:nvSpPr>
        <p:spPr>
          <a:xfrm>
            <a:off x="10924788" y="749725"/>
            <a:ext cx="2270351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JUNTOS </a:t>
            </a:r>
          </a:p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LA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77"/>
                <a:cs typeface="Arial" panose="020B0604020202020204" pitchFamily="34" charset="0"/>
              </a:rPr>
              <a:t>MISIÓN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B5FF8E4-65E2-584C-7417-468307A7E3B7}"/>
              </a:ext>
            </a:extLst>
          </p:cNvPr>
          <p:cNvSpPr txBox="1">
            <a:spLocks/>
          </p:cNvSpPr>
          <p:nvPr/>
        </p:nvSpPr>
        <p:spPr>
          <a:xfrm>
            <a:off x="10924789" y="1133514"/>
            <a:ext cx="2280222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Comunidad de </a:t>
            </a:r>
          </a:p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en salida</a:t>
            </a: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DFFE7CC5-1D22-8E9E-7B99-9E9AAF14FC4A}"/>
              </a:ext>
            </a:extLst>
          </p:cNvPr>
          <p:cNvSpPr/>
          <p:nvPr/>
        </p:nvSpPr>
        <p:spPr>
          <a:xfrm>
            <a:off x="805177" y="0"/>
            <a:ext cx="1239053" cy="1635489"/>
          </a:xfrm>
          <a:custGeom>
            <a:avLst/>
            <a:gdLst/>
            <a:ahLst/>
            <a:cxnLst/>
            <a:rect l="l" t="t" r="r" b="b"/>
            <a:pathLst>
              <a:path w="1685715" h="2225062">
                <a:moveTo>
                  <a:pt x="0" y="0"/>
                </a:moveTo>
                <a:lnTo>
                  <a:pt x="1685715" y="0"/>
                </a:lnTo>
                <a:lnTo>
                  <a:pt x="1685715" y="2225062"/>
                </a:lnTo>
                <a:lnTo>
                  <a:pt x="0" y="2225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224"/>
            </a:stretch>
          </a:blipFill>
        </p:spPr>
        <p:txBody>
          <a:bodyPr/>
          <a:lstStyle/>
          <a:p>
            <a:endParaRPr lang="es-ES" sz="1544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B8E3E1FE-0086-54EA-C4DF-60F0386DAC2E}"/>
              </a:ext>
            </a:extLst>
          </p:cNvPr>
          <p:cNvSpPr txBox="1">
            <a:spLocks/>
          </p:cNvSpPr>
          <p:nvPr/>
        </p:nvSpPr>
        <p:spPr>
          <a:xfrm>
            <a:off x="5730606" y="4823520"/>
            <a:ext cx="2067417" cy="1042823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_tradnl" sz="1050" b="1" dirty="0">
                <a:solidFill>
                  <a:srgbClr val="DCAA51"/>
                </a:solidFill>
                <a:latin typeface="Raleway"/>
                <a:cs typeface="Arial"/>
              </a:rPr>
              <a:t>COMUNICADO CON RESULTADO DEL DISCERNIMIENTO</a:t>
            </a:r>
          </a:p>
          <a:p>
            <a:pPr algn="l">
              <a:lnSpc>
                <a:spcPct val="100000"/>
              </a:lnSpc>
            </a:pP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1. Prioridades</a:t>
            </a:r>
            <a:endParaRPr lang="es-ES" sz="105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2. Encargos al gobierno</a:t>
            </a:r>
          </a:p>
          <a:p>
            <a:pPr algn="l">
              <a:lnSpc>
                <a:spcPct val="100000"/>
              </a:lnSpc>
            </a:pP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3. </a:t>
            </a:r>
            <a:r>
              <a:rPr lang="es-ES_tradnl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Etc</a:t>
            </a: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…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6CE02CCE-3735-955E-11E7-2BC84E76DCC7}"/>
              </a:ext>
            </a:extLst>
          </p:cNvPr>
          <p:cNvSpPr txBox="1">
            <a:spLocks/>
          </p:cNvSpPr>
          <p:nvPr/>
        </p:nvSpPr>
        <p:spPr>
          <a:xfrm>
            <a:off x="8073383" y="4847326"/>
            <a:ext cx="1701837" cy="352035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_tradnl" sz="1050" b="1" dirty="0">
                <a:solidFill>
                  <a:srgbClr val="5F90A3"/>
                </a:solidFill>
                <a:latin typeface="Raleway"/>
                <a:cs typeface="Arial"/>
              </a:rPr>
              <a:t>PLAN TERRITORIAL</a:t>
            </a:r>
          </a:p>
          <a:p>
            <a:pPr>
              <a:lnSpc>
                <a:spcPct val="100000"/>
              </a:lnSpc>
            </a:pPr>
            <a:r>
              <a:rPr lang="es-ES_tradnl" sz="1050" b="1" dirty="0">
                <a:solidFill>
                  <a:srgbClr val="5F90A3"/>
                </a:solidFill>
                <a:latin typeface="Raleway"/>
                <a:cs typeface="Arial"/>
              </a:rPr>
              <a:t>2024-2027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8F24E3B1-049A-40B1-0B57-1138F492996C}"/>
              </a:ext>
            </a:extLst>
          </p:cNvPr>
          <p:cNvSpPr txBox="1">
            <a:spLocks/>
          </p:cNvSpPr>
          <p:nvPr/>
        </p:nvSpPr>
        <p:spPr>
          <a:xfrm>
            <a:off x="10165522" y="5124148"/>
            <a:ext cx="2336859" cy="352035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_tradnl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PLANES LOCALES</a:t>
            </a:r>
          </a:p>
        </p:txBody>
      </p:sp>
      <p:pic>
        <p:nvPicPr>
          <p:cNvPr id="29" name="Imagen 2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A814472-C255-BB33-4ED3-76799B321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0" y="2704036"/>
            <a:ext cx="1843039" cy="1635490"/>
          </a:xfrm>
          <a:prstGeom prst="rect">
            <a:avLst/>
          </a:prstGeom>
        </p:spPr>
      </p:pic>
      <p:pic>
        <p:nvPicPr>
          <p:cNvPr id="31" name="Imagen 30" descr="Logotipo&#10;&#10;Descripción generada automáticamente">
            <a:extLst>
              <a:ext uri="{FF2B5EF4-FFF2-40B4-BE49-F238E27FC236}">
                <a16:creationId xmlns:a16="http://schemas.microsoft.com/office/drawing/2014/main" id="{1C48076D-C918-9F7A-664F-CFFDF56F2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15" y="2499204"/>
            <a:ext cx="1793227" cy="2009079"/>
          </a:xfrm>
          <a:prstGeom prst="rect">
            <a:avLst/>
          </a:prstGeom>
        </p:spPr>
      </p:pic>
      <p:pic>
        <p:nvPicPr>
          <p:cNvPr id="33" name="Imagen 32" descr="Texto&#10;&#10;Descripción generada automáticamente con confianza baja">
            <a:extLst>
              <a:ext uri="{FF2B5EF4-FFF2-40B4-BE49-F238E27FC236}">
                <a16:creationId xmlns:a16="http://schemas.microsoft.com/office/drawing/2014/main" id="{78C8B441-CC18-DA17-6A25-A9E380F67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84" y="2681950"/>
            <a:ext cx="1369827" cy="1801530"/>
          </a:xfrm>
          <a:prstGeom prst="rect">
            <a:avLst/>
          </a:prstGeom>
        </p:spPr>
      </p:pic>
      <p:pic>
        <p:nvPicPr>
          <p:cNvPr id="39" name="Imagen 38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A399F22-2B35-F75D-554F-78DC4BAC3D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34" y="3155060"/>
            <a:ext cx="1170578" cy="697366"/>
          </a:xfrm>
          <a:prstGeom prst="rect">
            <a:avLst/>
          </a:prstGeom>
        </p:spPr>
      </p:pic>
      <p:pic>
        <p:nvPicPr>
          <p:cNvPr id="42" name="Imagen 41" descr="Logotipo&#10;&#10;Descripción generada automáticamente">
            <a:extLst>
              <a:ext uri="{FF2B5EF4-FFF2-40B4-BE49-F238E27FC236}">
                <a16:creationId xmlns:a16="http://schemas.microsoft.com/office/drawing/2014/main" id="{5F642B0C-B121-9E0A-52D1-03FCC80C06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93" y="2217040"/>
            <a:ext cx="1768321" cy="2266440"/>
          </a:xfrm>
          <a:prstGeom prst="rect">
            <a:avLst/>
          </a:prstGeom>
        </p:spPr>
      </p:pic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AAEEB84A-B887-B195-5D23-CA5359E1D1F3}"/>
              </a:ext>
            </a:extLst>
          </p:cNvPr>
          <p:cNvCxnSpPr>
            <a:cxnSpLocks/>
          </p:cNvCxnSpPr>
          <p:nvPr/>
        </p:nvCxnSpPr>
        <p:spPr>
          <a:xfrm>
            <a:off x="2119350" y="3659484"/>
            <a:ext cx="9538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E80626EB-06B2-4936-6678-4264C51CD587}"/>
              </a:ext>
            </a:extLst>
          </p:cNvPr>
          <p:cNvCxnSpPr>
            <a:cxnSpLocks/>
          </p:cNvCxnSpPr>
          <p:nvPr/>
        </p:nvCxnSpPr>
        <p:spPr>
          <a:xfrm>
            <a:off x="4582464" y="3659484"/>
            <a:ext cx="9538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2C332DC7-2FE8-FFA5-5E2C-83DFB7D5296B}"/>
              </a:ext>
            </a:extLst>
          </p:cNvPr>
          <p:cNvCxnSpPr>
            <a:cxnSpLocks/>
          </p:cNvCxnSpPr>
          <p:nvPr/>
        </p:nvCxnSpPr>
        <p:spPr>
          <a:xfrm>
            <a:off x="9632259" y="3659484"/>
            <a:ext cx="9538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0A035AF4-25C8-F36D-590B-654B6F5B50D8}"/>
              </a:ext>
            </a:extLst>
          </p:cNvPr>
          <p:cNvCxnSpPr>
            <a:cxnSpLocks/>
          </p:cNvCxnSpPr>
          <p:nvPr/>
        </p:nvCxnSpPr>
        <p:spPr>
          <a:xfrm>
            <a:off x="8924301" y="4531313"/>
            <a:ext cx="0" cy="2343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AA963B9E-161B-3B8D-E043-AAD2A4DA9CDF}"/>
              </a:ext>
            </a:extLst>
          </p:cNvPr>
          <p:cNvCxnSpPr>
            <a:cxnSpLocks/>
          </p:cNvCxnSpPr>
          <p:nvPr/>
        </p:nvCxnSpPr>
        <p:spPr>
          <a:xfrm>
            <a:off x="6408586" y="4508283"/>
            <a:ext cx="0" cy="2604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8BCDAC0E-0C6D-39AC-1E06-712084DA8670}"/>
              </a:ext>
            </a:extLst>
          </p:cNvPr>
          <p:cNvCxnSpPr>
            <a:cxnSpLocks/>
          </p:cNvCxnSpPr>
          <p:nvPr/>
        </p:nvCxnSpPr>
        <p:spPr>
          <a:xfrm>
            <a:off x="3690100" y="4508283"/>
            <a:ext cx="0" cy="2604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A743945F-9AA0-D8C7-8B6D-2B34EEDFEE23}"/>
              </a:ext>
            </a:extLst>
          </p:cNvPr>
          <p:cNvCxnSpPr>
            <a:cxnSpLocks/>
          </p:cNvCxnSpPr>
          <p:nvPr/>
        </p:nvCxnSpPr>
        <p:spPr>
          <a:xfrm>
            <a:off x="11370730" y="4875724"/>
            <a:ext cx="0" cy="1476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EFC04608-0467-6D44-1D2E-EC19FE5C2E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548" y="2452277"/>
            <a:ext cx="2278936" cy="2432481"/>
          </a:xfrm>
          <a:prstGeom prst="rect">
            <a:avLst/>
          </a:prstGeom>
        </p:spPr>
      </p:pic>
      <p:sp>
        <p:nvSpPr>
          <p:cNvPr id="8" name="AutoShape 10">
            <a:extLst>
              <a:ext uri="{FF2B5EF4-FFF2-40B4-BE49-F238E27FC236}">
                <a16:creationId xmlns:a16="http://schemas.microsoft.com/office/drawing/2014/main" id="{FDE20B4D-0B2E-050E-B4B1-0A461DD3FEBC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7BF09367-8F1F-0FF1-B024-33F1C959B19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431F0B5E-F0DD-8187-ED67-2813A0F7F9F8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94548725-6677-3C37-EFB4-0A8880A91890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7" name="CuadroTexto 12">
            <a:extLst>
              <a:ext uri="{FF2B5EF4-FFF2-40B4-BE49-F238E27FC236}">
                <a16:creationId xmlns:a16="http://schemas.microsoft.com/office/drawing/2014/main" id="{F91639EA-83EB-E781-0A06-F2B9F6FCD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8" name="CuadroTexto 12">
            <a:extLst>
              <a:ext uri="{FF2B5EF4-FFF2-40B4-BE49-F238E27FC236}">
                <a16:creationId xmlns:a16="http://schemas.microsoft.com/office/drawing/2014/main" id="{18FA833C-A516-C40A-08CB-5DCF4003C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143BBECF-8BF7-78D8-987C-E3C4B1E6E11C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2237170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:a16="http://schemas.microsoft.com/office/drawing/2014/main" id="{B8B96F54-E8D2-2731-FF9E-D9A98C5ED8D9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5A7FD7A-22F8-7475-F6F2-8A2F4BBE2282}"/>
              </a:ext>
            </a:extLst>
          </p:cNvPr>
          <p:cNvSpPr txBox="1">
            <a:spLocks/>
          </p:cNvSpPr>
          <p:nvPr/>
        </p:nvSpPr>
        <p:spPr>
          <a:xfrm>
            <a:off x="749396" y="1255645"/>
            <a:ext cx="986806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320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AC8C744A-D08C-D487-1D8A-B36BAFF8079C}"/>
              </a:ext>
            </a:extLst>
          </p:cNvPr>
          <p:cNvGrpSpPr/>
          <p:nvPr/>
        </p:nvGrpSpPr>
        <p:grpSpPr>
          <a:xfrm>
            <a:off x="3070231" y="2996390"/>
            <a:ext cx="327025" cy="327025"/>
            <a:chOff x="0" y="0"/>
            <a:chExt cx="812800" cy="8128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951ACFF-B383-B786-0C06-FCEF8F739FF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B3F4B289-2F84-3F81-4248-697895AE7FD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34" name="TextBox 9">
            <a:extLst>
              <a:ext uri="{FF2B5EF4-FFF2-40B4-BE49-F238E27FC236}">
                <a16:creationId xmlns:a16="http://schemas.microsoft.com/office/drawing/2014/main" id="{1036CD2B-29B6-1002-DFDE-9BA688040BB9}"/>
              </a:ext>
            </a:extLst>
          </p:cNvPr>
          <p:cNvSpPr txBox="1"/>
          <p:nvPr/>
        </p:nvSpPr>
        <p:spPr>
          <a:xfrm>
            <a:off x="3070231" y="2858308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26F1486-BF46-4766-92E1-D5825CCDA231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E66DACD-D172-1B80-A5B5-BF623AF82DD8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Gráfico 26" descr="Ventoso con relleno sólido">
            <a:extLst>
              <a:ext uri="{FF2B5EF4-FFF2-40B4-BE49-F238E27FC236}">
                <a16:creationId xmlns:a16="http://schemas.microsoft.com/office/drawing/2014/main" id="{2563278B-6C7B-356E-9308-E0F817DA8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4E2CD52-36DB-362E-17FE-BA44BA1A0CFA}"/>
              </a:ext>
            </a:extLst>
          </p:cNvPr>
          <p:cNvSpPr txBox="1"/>
          <p:nvPr/>
        </p:nvSpPr>
        <p:spPr>
          <a:xfrm>
            <a:off x="3704628" y="2992469"/>
            <a:ext cx="9341521" cy="315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spcAft>
                <a:spcPts val="1100"/>
              </a:spcAft>
            </a:pP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Confirmado el contenido y espíritu de los </a:t>
            </a:r>
            <a:r>
              <a:rPr lang="es-CL" sz="1800" b="1" dirty="0">
                <a:latin typeface="Raleway" panose="020B0003030101060003" pitchFamily="34" charset="0"/>
                <a:ea typeface="Times New Roman" panose="02020603050405020304" pitchFamily="18" charset="0"/>
              </a:rPr>
              <a:t>Estatutos</a:t>
            </a: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 de la Federación Regnum Christi.</a:t>
            </a:r>
          </a:p>
          <a:p>
            <a:pPr lvl="0">
              <a:spcAft>
                <a:spcPts val="1100"/>
              </a:spcAft>
            </a:pP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Las cuatro </a:t>
            </a:r>
            <a:r>
              <a:rPr lang="es-CL" sz="1800" b="1" dirty="0">
                <a:latin typeface="Raleway" panose="020B0003030101060003" pitchFamily="34" charset="0"/>
                <a:ea typeface="Times New Roman" panose="02020603050405020304" pitchFamily="18" charset="0"/>
              </a:rPr>
              <a:t>vocaciones</a:t>
            </a: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 del Regnum Christi, llamadas, desde su identidad, a ofrecer una aportación a la misión común.</a:t>
            </a:r>
          </a:p>
          <a:p>
            <a:pPr lvl="0">
              <a:spcAft>
                <a:spcPts val="1100"/>
              </a:spcAft>
            </a:pP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Que todo lo que hagamos esté impregnado de dimensión </a:t>
            </a:r>
            <a:r>
              <a:rPr lang="es-CL" sz="1800" b="1" dirty="0">
                <a:latin typeface="Raleway" panose="020B0003030101060003" pitchFamily="34" charset="0"/>
                <a:ea typeface="Times New Roman" panose="02020603050405020304" pitchFamily="18" charset="0"/>
              </a:rPr>
              <a:t>contemplativa</a:t>
            </a: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1100"/>
              </a:spcAft>
            </a:pP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Ser un </a:t>
            </a:r>
            <a:r>
              <a:rPr lang="es-CL" sz="1800" dirty="0" err="1">
                <a:latin typeface="Raleway" panose="020B0003030101060003" pitchFamily="34" charset="0"/>
                <a:ea typeface="Times New Roman" panose="02020603050405020304" pitchFamily="18" charset="0"/>
              </a:rPr>
              <a:t>Regnum</a:t>
            </a: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 Christi </a:t>
            </a:r>
            <a:r>
              <a:rPr lang="es-CL" sz="1800" b="1" dirty="0">
                <a:latin typeface="Raleway" panose="020B0003030101060003" pitchFamily="34" charset="0"/>
                <a:ea typeface="Times New Roman" panose="02020603050405020304" pitchFamily="18" charset="0"/>
              </a:rPr>
              <a:t>en salida </a:t>
            </a: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con un estilo particular de entrega.</a:t>
            </a:r>
          </a:p>
          <a:p>
            <a:pPr lvl="0">
              <a:spcAft>
                <a:spcPts val="1100"/>
              </a:spcAft>
            </a:pPr>
            <a:r>
              <a:rPr lang="es-CL" sz="1800" b="1" dirty="0">
                <a:latin typeface="Raleway" panose="020B0003030101060003" pitchFamily="34" charset="0"/>
                <a:ea typeface="Times New Roman" panose="02020603050405020304" pitchFamily="18" charset="0"/>
              </a:rPr>
              <a:t>Estructuras</a:t>
            </a: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 al servicio de la misión y adaptarse para responder a la misión.</a:t>
            </a:r>
          </a:p>
          <a:p>
            <a:pPr lvl="0">
              <a:spcAft>
                <a:spcPts val="1100"/>
              </a:spcAft>
            </a:pP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Promover una cultura de </a:t>
            </a:r>
            <a:r>
              <a:rPr lang="es-CL" sz="1800" b="1" dirty="0">
                <a:latin typeface="Raleway" panose="020B0003030101060003" pitchFamily="34" charset="0"/>
                <a:ea typeface="Times New Roman" panose="02020603050405020304" pitchFamily="18" charset="0"/>
              </a:rPr>
              <a:t>acompañamiento</a:t>
            </a: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1100"/>
              </a:spcAft>
            </a:pPr>
            <a:r>
              <a:rPr lang="es-CL" sz="1800" b="1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Curar</a:t>
            </a:r>
            <a:r>
              <a:rPr lang="es-CL" sz="18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 las heridas de la historia.</a:t>
            </a:r>
            <a:endParaRPr lang="es-ES" sz="1800" dirty="0">
              <a:effectLst/>
              <a:latin typeface="Raleway" panose="020B0003030101060003" pitchFamily="34" charset="0"/>
              <a:ea typeface="Times New Roman" panose="02020603050405020304" pitchFamily="18" charset="0"/>
            </a:endParaRPr>
          </a:p>
        </p:txBody>
      </p:sp>
      <p:sp>
        <p:nvSpPr>
          <p:cNvPr id="52" name="Shape 58">
            <a:extLst>
              <a:ext uri="{FF2B5EF4-FFF2-40B4-BE49-F238E27FC236}">
                <a16:creationId xmlns:a16="http://schemas.microsoft.com/office/drawing/2014/main" id="{37CF6186-67F7-13A3-924B-8D7025D054D9}"/>
              </a:ext>
            </a:extLst>
          </p:cNvPr>
          <p:cNvSpPr/>
          <p:nvPr/>
        </p:nvSpPr>
        <p:spPr>
          <a:xfrm flipH="1">
            <a:off x="2222519" y="2615632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436D62E0-78E7-AF24-2240-E2254C0E4712}"/>
              </a:ext>
            </a:extLst>
          </p:cNvPr>
          <p:cNvSpPr txBox="1">
            <a:spLocks/>
          </p:cNvSpPr>
          <p:nvPr/>
        </p:nvSpPr>
        <p:spPr>
          <a:xfrm>
            <a:off x="2127709" y="1807969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5. FRUTOS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CERTEZAS Y CONVICCIONES</a:t>
            </a:r>
            <a:endParaRPr lang="es-ES_tradnl" sz="245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B5B66D75-946F-E608-5EC7-CFB2B08FF655}"/>
              </a:ext>
            </a:extLst>
          </p:cNvPr>
          <p:cNvGrpSpPr/>
          <p:nvPr/>
        </p:nvGrpSpPr>
        <p:grpSpPr>
          <a:xfrm>
            <a:off x="3070230" y="3454337"/>
            <a:ext cx="327025" cy="327025"/>
            <a:chOff x="0" y="0"/>
            <a:chExt cx="812800" cy="8128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6D0FACFB-B417-23B9-5DED-721273038A6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56" name="TextBox 7">
              <a:extLst>
                <a:ext uri="{FF2B5EF4-FFF2-40B4-BE49-F238E27FC236}">
                  <a16:creationId xmlns:a16="http://schemas.microsoft.com/office/drawing/2014/main" id="{26BFE498-6F71-4696-3718-4297271913A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57" name="TextBox 9">
            <a:extLst>
              <a:ext uri="{FF2B5EF4-FFF2-40B4-BE49-F238E27FC236}">
                <a16:creationId xmlns:a16="http://schemas.microsoft.com/office/drawing/2014/main" id="{039EF561-ADF0-2E96-8681-3B61BB1E42BB}"/>
              </a:ext>
            </a:extLst>
          </p:cNvPr>
          <p:cNvSpPr txBox="1"/>
          <p:nvPr/>
        </p:nvSpPr>
        <p:spPr>
          <a:xfrm>
            <a:off x="3070230" y="3316255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id="{7FEEC05A-88D5-F74F-89C3-C907400593A6}"/>
              </a:ext>
            </a:extLst>
          </p:cNvPr>
          <p:cNvGrpSpPr/>
          <p:nvPr/>
        </p:nvGrpSpPr>
        <p:grpSpPr>
          <a:xfrm>
            <a:off x="3070230" y="4081664"/>
            <a:ext cx="327025" cy="327025"/>
            <a:chOff x="0" y="0"/>
            <a:chExt cx="812800" cy="812800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8BFED9F-4FF8-FD39-3C55-4BCFC24FA72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id="{CA2D9B86-6CB7-73FF-457E-59CACAA7C29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61" name="TextBox 9">
            <a:extLst>
              <a:ext uri="{FF2B5EF4-FFF2-40B4-BE49-F238E27FC236}">
                <a16:creationId xmlns:a16="http://schemas.microsoft.com/office/drawing/2014/main" id="{1E63D0FA-D32E-3129-5283-9404AD01B670}"/>
              </a:ext>
            </a:extLst>
          </p:cNvPr>
          <p:cNvSpPr txBox="1"/>
          <p:nvPr/>
        </p:nvSpPr>
        <p:spPr>
          <a:xfrm>
            <a:off x="3070230" y="3943582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BB4D021F-0648-05D7-F9C9-15F31669BA02}"/>
              </a:ext>
            </a:extLst>
          </p:cNvPr>
          <p:cNvGrpSpPr/>
          <p:nvPr/>
        </p:nvGrpSpPr>
        <p:grpSpPr>
          <a:xfrm>
            <a:off x="3070230" y="4554814"/>
            <a:ext cx="327025" cy="327025"/>
            <a:chOff x="0" y="0"/>
            <a:chExt cx="812800" cy="812800"/>
          </a:xfrm>
        </p:grpSpPr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F4D3FFBF-4195-8727-3BE7-10B1674AA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65" name="TextBox 7">
              <a:extLst>
                <a:ext uri="{FF2B5EF4-FFF2-40B4-BE49-F238E27FC236}">
                  <a16:creationId xmlns:a16="http://schemas.microsoft.com/office/drawing/2014/main" id="{751B9FBE-459E-B635-2515-9C03C8E2719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66" name="TextBox 9">
            <a:extLst>
              <a:ext uri="{FF2B5EF4-FFF2-40B4-BE49-F238E27FC236}">
                <a16:creationId xmlns:a16="http://schemas.microsoft.com/office/drawing/2014/main" id="{0B082B85-452E-F8A0-8A9B-4E091A809590}"/>
              </a:ext>
            </a:extLst>
          </p:cNvPr>
          <p:cNvSpPr txBox="1"/>
          <p:nvPr/>
        </p:nvSpPr>
        <p:spPr>
          <a:xfrm>
            <a:off x="3070230" y="4406099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grpSp>
        <p:nvGrpSpPr>
          <p:cNvPr id="67" name="Group 5">
            <a:extLst>
              <a:ext uri="{FF2B5EF4-FFF2-40B4-BE49-F238E27FC236}">
                <a16:creationId xmlns:a16="http://schemas.microsoft.com/office/drawing/2014/main" id="{E1DF104C-6055-922D-C39B-5C2BF109FA95}"/>
              </a:ext>
            </a:extLst>
          </p:cNvPr>
          <p:cNvGrpSpPr/>
          <p:nvPr/>
        </p:nvGrpSpPr>
        <p:grpSpPr>
          <a:xfrm>
            <a:off x="3070230" y="4996065"/>
            <a:ext cx="327025" cy="327025"/>
            <a:chOff x="0" y="0"/>
            <a:chExt cx="812800" cy="812800"/>
          </a:xfrm>
        </p:grpSpPr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950B9B33-3016-A864-FB9D-B604D43113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96125AE6-5354-B744-D73B-8D30211A6A9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70" name="TextBox 9">
            <a:extLst>
              <a:ext uri="{FF2B5EF4-FFF2-40B4-BE49-F238E27FC236}">
                <a16:creationId xmlns:a16="http://schemas.microsoft.com/office/drawing/2014/main" id="{E31C4686-4278-29A9-D867-022DE518BDD8}"/>
              </a:ext>
            </a:extLst>
          </p:cNvPr>
          <p:cNvSpPr txBox="1"/>
          <p:nvPr/>
        </p:nvSpPr>
        <p:spPr>
          <a:xfrm>
            <a:off x="3070230" y="4847350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grpSp>
        <p:nvGrpSpPr>
          <p:cNvPr id="71" name="Group 5">
            <a:extLst>
              <a:ext uri="{FF2B5EF4-FFF2-40B4-BE49-F238E27FC236}">
                <a16:creationId xmlns:a16="http://schemas.microsoft.com/office/drawing/2014/main" id="{9C0892CA-15EB-9B2F-A7FC-523DAA113F16}"/>
              </a:ext>
            </a:extLst>
          </p:cNvPr>
          <p:cNvGrpSpPr/>
          <p:nvPr/>
        </p:nvGrpSpPr>
        <p:grpSpPr>
          <a:xfrm>
            <a:off x="3070230" y="5395425"/>
            <a:ext cx="327025" cy="327025"/>
            <a:chOff x="0" y="0"/>
            <a:chExt cx="812800" cy="812800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FADEB486-5E40-2B20-BE5F-0EE0D5CA430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73" name="TextBox 7">
              <a:extLst>
                <a:ext uri="{FF2B5EF4-FFF2-40B4-BE49-F238E27FC236}">
                  <a16:creationId xmlns:a16="http://schemas.microsoft.com/office/drawing/2014/main" id="{BE96587F-DD9C-A720-E03D-EFACDC298DC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74" name="TextBox 9">
            <a:extLst>
              <a:ext uri="{FF2B5EF4-FFF2-40B4-BE49-F238E27FC236}">
                <a16:creationId xmlns:a16="http://schemas.microsoft.com/office/drawing/2014/main" id="{D993896E-C1BF-FAD9-25BD-8F8654A41FF0}"/>
              </a:ext>
            </a:extLst>
          </p:cNvPr>
          <p:cNvSpPr txBox="1"/>
          <p:nvPr/>
        </p:nvSpPr>
        <p:spPr>
          <a:xfrm>
            <a:off x="3070230" y="5246710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grpSp>
        <p:nvGrpSpPr>
          <p:cNvPr id="77" name="Group 5">
            <a:extLst>
              <a:ext uri="{FF2B5EF4-FFF2-40B4-BE49-F238E27FC236}">
                <a16:creationId xmlns:a16="http://schemas.microsoft.com/office/drawing/2014/main" id="{645828CC-0873-A31A-26E9-21A50C6C213E}"/>
              </a:ext>
            </a:extLst>
          </p:cNvPr>
          <p:cNvGrpSpPr/>
          <p:nvPr/>
        </p:nvGrpSpPr>
        <p:grpSpPr>
          <a:xfrm>
            <a:off x="3070230" y="5789730"/>
            <a:ext cx="327025" cy="327025"/>
            <a:chOff x="0" y="0"/>
            <a:chExt cx="812800" cy="812800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360E8304-30D3-56E0-4F3C-26A3B22331D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79" name="TextBox 7">
              <a:extLst>
                <a:ext uri="{FF2B5EF4-FFF2-40B4-BE49-F238E27FC236}">
                  <a16:creationId xmlns:a16="http://schemas.microsoft.com/office/drawing/2014/main" id="{AA16E3CF-623E-02D8-9365-A3C96B477B8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80" name="TextBox 9">
            <a:extLst>
              <a:ext uri="{FF2B5EF4-FFF2-40B4-BE49-F238E27FC236}">
                <a16:creationId xmlns:a16="http://schemas.microsoft.com/office/drawing/2014/main" id="{8B024E3A-5F24-D3B9-12CE-4B2FDC1B2C04}"/>
              </a:ext>
            </a:extLst>
          </p:cNvPr>
          <p:cNvSpPr txBox="1"/>
          <p:nvPr/>
        </p:nvSpPr>
        <p:spPr>
          <a:xfrm>
            <a:off x="3070230" y="5651648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BA5155FF-EEB5-B4E3-AE7D-240027882EF5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454A05CA-E407-83A3-C9EA-818DE0ECF75D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192BE97B-E7ED-5F57-1BB2-C24C7661D35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8B838203-7676-788D-2B5B-EE8E30488FAA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2" name="CuadroTexto 12">
            <a:extLst>
              <a:ext uri="{FF2B5EF4-FFF2-40B4-BE49-F238E27FC236}">
                <a16:creationId xmlns:a16="http://schemas.microsoft.com/office/drawing/2014/main" id="{DB1F5B84-02DE-B5DE-BB3C-7C60E62D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16D514-A3B3-9A36-1483-82E4BA7B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79A30B77-340E-F407-1534-41AFF76FC963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1820692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80" y="0"/>
            <a:ext cx="13439589" cy="756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 descr="Un hombre sentado frente a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CDA95F8B-43B6-1A07-5287-7B978700D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8" r="-1" b="6191"/>
          <a:stretch/>
        </p:blipFill>
        <p:spPr>
          <a:xfrm>
            <a:off x="20" y="1413"/>
            <a:ext cx="13442930" cy="75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56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BC836F9D-4009-9D48-8479-BCCBFBB97966}"/>
              </a:ext>
            </a:extLst>
          </p:cNvPr>
          <p:cNvSpPr/>
          <p:nvPr/>
        </p:nvSpPr>
        <p:spPr>
          <a:xfrm>
            <a:off x="7066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B6C2B5A2-7104-0B45-F6E9-2A63F88C60CC}"/>
              </a:ext>
            </a:extLst>
          </p:cNvPr>
          <p:cNvSpPr txBox="1">
            <a:spLocks/>
          </p:cNvSpPr>
          <p:nvPr/>
        </p:nvSpPr>
        <p:spPr>
          <a:xfrm>
            <a:off x="9163559" y="5088000"/>
            <a:ext cx="1892507" cy="1031504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endParaRPr lang="es-ES" sz="1200" b="0" i="0" dirty="0">
              <a:effectLst/>
              <a:latin typeface="Raleway" panose="020B0003030101060003" pitchFamily="34" charset="0"/>
            </a:endParaRPr>
          </a:p>
          <a:p>
            <a:pPr algn="l" fontAlgn="t"/>
            <a:r>
              <a:rPr lang="es-ES" sz="1200" b="1" dirty="0">
                <a:latin typeface="Raleway" panose="020B0003030101060003" pitchFamily="34" charset="0"/>
              </a:rPr>
              <a:t>CRISTINA REGUEIRA</a:t>
            </a:r>
          </a:p>
          <a:p>
            <a:pPr algn="l" fontAlgn="t"/>
            <a:r>
              <a:rPr lang="es-ES" sz="1200" b="0" i="0" dirty="0">
                <a:effectLst/>
                <a:latin typeface="Raleway" panose="020B0003030101060003" pitchFamily="34" charset="0"/>
              </a:rPr>
              <a:t>Colombia Venezuela Ecuador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B5FB0D55-3C56-2787-6A47-2E50D8AB04CB}"/>
              </a:ext>
            </a:extLst>
          </p:cNvPr>
          <p:cNvSpPr txBox="1">
            <a:spLocks/>
          </p:cNvSpPr>
          <p:nvPr/>
        </p:nvSpPr>
        <p:spPr>
          <a:xfrm>
            <a:off x="5506730" y="4936497"/>
            <a:ext cx="1702785" cy="1031504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endParaRPr lang="es-ES" sz="1200" b="0" i="0" dirty="0">
              <a:effectLst/>
              <a:latin typeface="Raleway" panose="020B0003030101060003" pitchFamily="34" charset="0"/>
            </a:endParaRPr>
          </a:p>
          <a:p>
            <a:pPr algn="l" fontAlgn="base"/>
            <a:r>
              <a:rPr lang="es-ES" sz="1200" b="1" dirty="0">
                <a:latin typeface="Raleway" panose="020B0003030101060003" pitchFamily="34" charset="0"/>
              </a:rPr>
              <a:t>CATHIE ZENTNER</a:t>
            </a:r>
          </a:p>
          <a:p>
            <a:pPr algn="l" fontAlgn="base"/>
            <a:r>
              <a:rPr lang="es-ES" sz="1200" b="0" i="0" dirty="0">
                <a:effectLst/>
                <a:latin typeface="Raleway" panose="020B0003030101060003" pitchFamily="34" charset="0"/>
              </a:rPr>
              <a:t>Norteamérica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42479281-F2CE-B21C-8621-4DDA43CF36D8}"/>
              </a:ext>
            </a:extLst>
          </p:cNvPr>
          <p:cNvSpPr txBox="1">
            <a:spLocks/>
          </p:cNvSpPr>
          <p:nvPr/>
        </p:nvSpPr>
        <p:spPr>
          <a:xfrm>
            <a:off x="7176158" y="5092469"/>
            <a:ext cx="1892507" cy="1031504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endParaRPr lang="es-ES" sz="1200" b="0" i="0" dirty="0">
              <a:effectLst/>
              <a:latin typeface="Raleway" panose="020B0003030101060003" pitchFamily="34" charset="0"/>
            </a:endParaRPr>
          </a:p>
          <a:p>
            <a:pPr algn="l" fontAlgn="base"/>
            <a:r>
              <a:rPr lang="es-ES" sz="1200" b="1" dirty="0">
                <a:latin typeface="Raleway" panose="020B0003030101060003" pitchFamily="34" charset="0"/>
              </a:rPr>
              <a:t>GUILLERMO NARRO</a:t>
            </a:r>
          </a:p>
          <a:p>
            <a:pPr algn="l" fontAlgn="base"/>
            <a:r>
              <a:rPr lang="es-ES" sz="1200" b="0" i="0" dirty="0">
                <a:effectLst/>
                <a:latin typeface="Raleway" panose="020B0003030101060003" pitchFamily="34" charset="0"/>
              </a:rPr>
              <a:t>México y Centro américa</a:t>
            </a:r>
          </a:p>
          <a:p>
            <a:pPr algn="l" fontAlgn="base"/>
            <a:endParaRPr lang="es-ES" sz="1200" b="0" i="0" dirty="0">
              <a:effectLst/>
              <a:latin typeface="Raleway" panose="020B0003030101060003" pitchFamily="34" charset="0"/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4D71671E-E774-62E8-A721-2858E476A6E5}"/>
              </a:ext>
            </a:extLst>
          </p:cNvPr>
          <p:cNvSpPr txBox="1">
            <a:spLocks/>
          </p:cNvSpPr>
          <p:nvPr/>
        </p:nvSpPr>
        <p:spPr>
          <a:xfrm>
            <a:off x="11123034" y="4945579"/>
            <a:ext cx="1892507" cy="1031504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endParaRPr lang="es-ES" sz="1200" b="0" i="0" dirty="0">
              <a:effectLst/>
              <a:latin typeface="Raleway" panose="020B0003030101060003" pitchFamily="34" charset="0"/>
            </a:endParaRPr>
          </a:p>
          <a:p>
            <a:pPr algn="l" fontAlgn="t"/>
            <a:r>
              <a:rPr lang="es-ES" sz="1200" b="1" dirty="0">
                <a:latin typeface="Raleway" panose="020B0003030101060003" pitchFamily="34" charset="0"/>
              </a:rPr>
              <a:t>MARIA FIORETTA BINI</a:t>
            </a:r>
          </a:p>
          <a:p>
            <a:pPr algn="l" fontAlgn="t"/>
            <a:r>
              <a:rPr lang="es-ES" sz="1200" b="0" i="0" dirty="0">
                <a:effectLst/>
                <a:latin typeface="Raleway" panose="020B0003030101060003" pitchFamily="34" charset="0"/>
              </a:rPr>
              <a:t>Italia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E3FBD9D8-9C2E-A4BC-0FD8-FD385908D447}"/>
              </a:ext>
            </a:extLst>
          </p:cNvPr>
          <p:cNvSpPr txBox="1">
            <a:spLocks/>
          </p:cNvSpPr>
          <p:nvPr/>
        </p:nvSpPr>
        <p:spPr>
          <a:xfrm>
            <a:off x="2078119" y="5087597"/>
            <a:ext cx="1847186" cy="1031504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r>
              <a:rPr lang="es-ES" sz="1200" b="1" dirty="0">
                <a:latin typeface="Raleway" panose="020B0003030101060003" pitchFamily="34" charset="0"/>
              </a:rPr>
              <a:t>HORACIO GÓMEZ</a:t>
            </a:r>
          </a:p>
          <a:p>
            <a:pPr algn="l" fontAlgn="t"/>
            <a:r>
              <a:rPr lang="es-ES" sz="1200" b="0" i="0" dirty="0">
                <a:effectLst/>
                <a:latin typeface="Raleway" panose="020B0003030101060003" pitchFamily="34" charset="0"/>
              </a:rPr>
              <a:t>Norteamérica</a:t>
            </a:r>
          </a:p>
          <a:p>
            <a:pPr algn="l" fontAlgn="t"/>
            <a:r>
              <a:rPr lang="es-ES" sz="1200" dirty="0">
                <a:latin typeface="Raleway" panose="020B0003030101060003" pitchFamily="34" charset="0"/>
              </a:rPr>
              <a:t>CDG</a:t>
            </a:r>
            <a:endParaRPr lang="es-ES" sz="1200" b="0" i="0" dirty="0">
              <a:effectLst/>
              <a:latin typeface="Raleway" panose="020B0003030101060003" pitchFamily="34" charset="0"/>
            </a:endParaRPr>
          </a:p>
        </p:txBody>
      </p:sp>
      <p:pic>
        <p:nvPicPr>
          <p:cNvPr id="21" name="Imagen 20" descr="Una persona con lentes oscuros&#10;&#10;Descripción generada automáticamente con confianza media">
            <a:extLst>
              <a:ext uri="{FF2B5EF4-FFF2-40B4-BE49-F238E27FC236}">
                <a16:creationId xmlns:a16="http://schemas.microsoft.com/office/drawing/2014/main" id="{D73B59EF-D34B-FC75-BE37-02F8C245F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57" y="3891518"/>
            <a:ext cx="1487430" cy="1497413"/>
          </a:xfrm>
          <a:prstGeom prst="rect">
            <a:avLst/>
          </a:prstGeom>
        </p:spPr>
      </p:pic>
      <p:pic>
        <p:nvPicPr>
          <p:cNvPr id="24" name="Imagen 23" descr="Foto montaje de la cara de un hombre sonriendo&#10;&#10;Descripción generada automáticamente">
            <a:extLst>
              <a:ext uri="{FF2B5EF4-FFF2-40B4-BE49-F238E27FC236}">
                <a16:creationId xmlns:a16="http://schemas.microsoft.com/office/drawing/2014/main" id="{F5FBEBFA-ADDD-8739-3B89-0A7158E66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2" y="3847852"/>
            <a:ext cx="1517379" cy="1497413"/>
          </a:xfrm>
          <a:prstGeom prst="rect">
            <a:avLst/>
          </a:prstGeom>
        </p:spPr>
      </p:pic>
      <p:pic>
        <p:nvPicPr>
          <p:cNvPr id="27" name="Imagen 26" descr="Un hombre con un micrófono&#10;&#10;Descripción generada automáticamente con confianza media">
            <a:extLst>
              <a:ext uri="{FF2B5EF4-FFF2-40B4-BE49-F238E27FC236}">
                <a16:creationId xmlns:a16="http://schemas.microsoft.com/office/drawing/2014/main" id="{C4EA095F-82CC-D117-119E-76A834355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20" y="3834710"/>
            <a:ext cx="1557309" cy="1517378"/>
          </a:xfrm>
          <a:prstGeom prst="rect">
            <a:avLst/>
          </a:prstGeom>
        </p:spPr>
      </p:pic>
      <p:pic>
        <p:nvPicPr>
          <p:cNvPr id="33" name="Imagen 32" descr="Foto montaje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EB89C66-DD3C-F557-34F4-E613531F5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034" y="3929122"/>
            <a:ext cx="1487430" cy="1487430"/>
          </a:xfrm>
          <a:prstGeom prst="rect">
            <a:avLst/>
          </a:prstGeom>
        </p:spPr>
      </p:pic>
      <p:pic>
        <p:nvPicPr>
          <p:cNvPr id="34" name="Imagen 33" descr="Mujer sonriendo con lentes&#10;&#10;Descripción generada automáticamente">
            <a:extLst>
              <a:ext uri="{FF2B5EF4-FFF2-40B4-BE49-F238E27FC236}">
                <a16:creationId xmlns:a16="http://schemas.microsoft.com/office/drawing/2014/main" id="{64746324-9A06-1AB0-0D20-1667A51D9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05" y="3831077"/>
            <a:ext cx="1557309" cy="1527361"/>
          </a:xfrm>
          <a:prstGeom prst="rect">
            <a:avLst/>
          </a:prstGeom>
        </p:spPr>
      </p:pic>
      <p:pic>
        <p:nvPicPr>
          <p:cNvPr id="35" name="Imagen 34" descr="Foto montaje de la cara de un hombre sonriendo&#10;&#10;Descripción generada automáticamente">
            <a:extLst>
              <a:ext uri="{FF2B5EF4-FFF2-40B4-BE49-F238E27FC236}">
                <a16:creationId xmlns:a16="http://schemas.microsoft.com/office/drawing/2014/main" id="{345F5330-4E23-FBDF-E6CD-6FA47456E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66" y="3844502"/>
            <a:ext cx="1517378" cy="1477447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E9828B48-C9DF-2CA8-53F3-5897795F5FDC}"/>
              </a:ext>
            </a:extLst>
          </p:cNvPr>
          <p:cNvSpPr txBox="1">
            <a:spLocks/>
          </p:cNvSpPr>
          <p:nvPr/>
        </p:nvSpPr>
        <p:spPr>
          <a:xfrm>
            <a:off x="3829731" y="5092469"/>
            <a:ext cx="1892507" cy="1031504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endParaRPr lang="es-ES" sz="1200" b="0" i="0" dirty="0">
              <a:effectLst/>
              <a:latin typeface="Raleway" panose="020B0003030101060003" pitchFamily="34" charset="0"/>
            </a:endParaRPr>
          </a:p>
          <a:p>
            <a:pPr algn="l" fontAlgn="t"/>
            <a:r>
              <a:rPr lang="es-ES" sz="1200" b="1" dirty="0">
                <a:latin typeface="Raleway" panose="020B0003030101060003" pitchFamily="34" charset="0"/>
              </a:rPr>
              <a:t>DAVID ZÁRATE</a:t>
            </a:r>
          </a:p>
          <a:p>
            <a:pPr algn="l" fontAlgn="t"/>
            <a:r>
              <a:rPr lang="es-ES" sz="1200" b="0" i="0" dirty="0">
                <a:effectLst/>
                <a:latin typeface="Raleway" panose="020B0003030101060003" pitchFamily="34" charset="0"/>
              </a:rPr>
              <a:t>México</a:t>
            </a:r>
          </a:p>
          <a:p>
            <a:pPr algn="l" fontAlgn="t"/>
            <a:r>
              <a:rPr lang="es-ES" sz="1200" dirty="0">
                <a:latin typeface="Raleway" panose="020B0003030101060003" pitchFamily="34" charset="0"/>
              </a:rPr>
              <a:t>CDG</a:t>
            </a:r>
            <a:endParaRPr lang="es-ES" sz="1200" b="0" i="0" dirty="0">
              <a:effectLst/>
              <a:latin typeface="Raleway" panose="020B0003030101060003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240E29A-0945-533D-471E-57DCC82F7628}"/>
              </a:ext>
            </a:extLst>
          </p:cNvPr>
          <p:cNvSpPr txBox="1">
            <a:spLocks/>
          </p:cNvSpPr>
          <p:nvPr/>
        </p:nvSpPr>
        <p:spPr>
          <a:xfrm>
            <a:off x="2641156" y="2719861"/>
            <a:ext cx="10326545" cy="444555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CL" sz="17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Los 36 delegados laicos que asistieron a la Convención General eligieron a los seis laicos que asistirán a la Plenaria General del Regnum Christi durante el próximo sexenio</a:t>
            </a:r>
            <a:r>
              <a:rPr lang="es-ES" sz="1700" dirty="0">
                <a:latin typeface="Raleway" panose="020B0003030101060003" pitchFamily="34" charset="0"/>
                <a:ea typeface="Times New Roman" panose="02020603050405020304" pitchFamily="18" charset="0"/>
              </a:rPr>
              <a:t>, agradeciendo a los anteriores (Francisco Gámez, Álvaro Abellán, Carmen Fernández, Kerrie Rivard, José Antonio Lebrija)</a:t>
            </a:r>
            <a:endParaRPr lang="es-ES" sz="17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BCBDBF-4FEB-717A-1028-47F00269049B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ABD4666-1E29-272F-4CFA-47F4017CC65B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Gráfico 17" descr="Ventoso con relleno sólido">
            <a:extLst>
              <a:ext uri="{FF2B5EF4-FFF2-40B4-BE49-F238E27FC236}">
                <a16:creationId xmlns:a16="http://schemas.microsoft.com/office/drawing/2014/main" id="{A6C18223-B430-AB88-FFBD-F3A2E2FF99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17" name="Shape 58">
            <a:extLst>
              <a:ext uri="{FF2B5EF4-FFF2-40B4-BE49-F238E27FC236}">
                <a16:creationId xmlns:a16="http://schemas.microsoft.com/office/drawing/2014/main" id="{C334FC43-5707-32DA-4CF0-068E4AA138BE}"/>
              </a:ext>
            </a:extLst>
          </p:cNvPr>
          <p:cNvSpPr/>
          <p:nvPr/>
        </p:nvSpPr>
        <p:spPr>
          <a:xfrm flipH="1">
            <a:off x="2222519" y="2452223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7E496793-48F8-6591-3AF2-96AD9EB9107C}"/>
              </a:ext>
            </a:extLst>
          </p:cNvPr>
          <p:cNvSpPr txBox="1">
            <a:spLocks/>
          </p:cNvSpPr>
          <p:nvPr/>
        </p:nvSpPr>
        <p:spPr>
          <a:xfrm>
            <a:off x="2127709" y="1644560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6. FRUTOS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LAICOS QUE ASISTIRÁN A LA PLENARIA GENERAL</a:t>
            </a:r>
            <a:endParaRPr lang="es-ES_tradnl" sz="245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10">
            <a:extLst>
              <a:ext uri="{FF2B5EF4-FFF2-40B4-BE49-F238E27FC236}">
                <a16:creationId xmlns:a16="http://schemas.microsoft.com/office/drawing/2014/main" id="{F30F16E3-59E9-7D30-00CE-A5E3F8E1D7E0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6A25C630-D671-4C10-D99A-2F094961C60F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B31E50D6-F231-9F93-ED16-99CCB5014920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2CF25956-B0E0-AC7C-D028-4538DB8C6712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4" name="CuadroTexto 12">
            <a:extLst>
              <a:ext uri="{FF2B5EF4-FFF2-40B4-BE49-F238E27FC236}">
                <a16:creationId xmlns:a16="http://schemas.microsoft.com/office/drawing/2014/main" id="{AEDFDD38-E50A-C2B2-4DA7-AE50CDE9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5" name="CuadroTexto 12">
            <a:extLst>
              <a:ext uri="{FF2B5EF4-FFF2-40B4-BE49-F238E27FC236}">
                <a16:creationId xmlns:a16="http://schemas.microsoft.com/office/drawing/2014/main" id="{B65A896B-3387-82FF-4DA4-2344F75C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9B436916-4289-C794-B52B-8C0EAEFFFD4A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1115037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>
            <a:extLst>
              <a:ext uri="{FF2B5EF4-FFF2-40B4-BE49-F238E27FC236}">
                <a16:creationId xmlns:a16="http://schemas.microsoft.com/office/drawing/2014/main" id="{FB4F94EC-F5C5-FDAF-77A5-B96CAC3A3CE0}"/>
              </a:ext>
            </a:extLst>
          </p:cNvPr>
          <p:cNvSpPr/>
          <p:nvPr/>
        </p:nvSpPr>
        <p:spPr>
          <a:xfrm>
            <a:off x="1223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5A7FD7A-22F8-7475-F6F2-8A2F4BBE2282}"/>
              </a:ext>
            </a:extLst>
          </p:cNvPr>
          <p:cNvSpPr txBox="1">
            <a:spLocks/>
          </p:cNvSpPr>
          <p:nvPr/>
        </p:nvSpPr>
        <p:spPr>
          <a:xfrm>
            <a:off x="749396" y="1255645"/>
            <a:ext cx="986806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320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BFA89C43-4F9C-115E-4D5F-7A9FC2F6B12B}"/>
              </a:ext>
            </a:extLst>
          </p:cNvPr>
          <p:cNvSpPr txBox="1">
            <a:spLocks/>
          </p:cNvSpPr>
          <p:nvPr/>
        </p:nvSpPr>
        <p:spPr>
          <a:xfrm>
            <a:off x="2641157" y="3137171"/>
            <a:ext cx="10065988" cy="444555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C</a:t>
            </a:r>
            <a:r>
              <a:rPr lang="es-CL" sz="18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onscientes de </a:t>
            </a: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la </a:t>
            </a:r>
            <a:r>
              <a:rPr lang="es-CL" sz="18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humilde historia de nuestra familia espiritual que se inserta en un importante momento de la Iglesia y en un gran cambio de época en el mundo. </a:t>
            </a: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757C72-0F22-DD05-BA4D-636083FAC5BA}"/>
              </a:ext>
            </a:extLst>
          </p:cNvPr>
          <p:cNvSpPr txBox="1"/>
          <p:nvPr/>
        </p:nvSpPr>
        <p:spPr>
          <a:xfrm>
            <a:off x="3704627" y="4272171"/>
            <a:ext cx="8760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Cristo</a:t>
            </a:r>
          </a:p>
          <a:p>
            <a:endParaRPr lang="es-CL" sz="1800" dirty="0">
              <a:latin typeface="Raleway" panose="020B0003030101060003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G</a:t>
            </a:r>
            <a:r>
              <a:rPr lang="es-CL" sz="18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ratitud</a:t>
            </a:r>
          </a:p>
          <a:p>
            <a:endParaRPr lang="es-CL" sz="1800" dirty="0">
              <a:latin typeface="Raleway" panose="020B0003030101060003" pitchFamily="34" charset="0"/>
              <a:ea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Respuesta a la invitación </a:t>
            </a:r>
            <a:r>
              <a:rPr lang="es-CL" sz="1800" dirty="0">
                <a:latin typeface="Raleway" panose="020B0003030101060003" pitchFamily="34" charset="0"/>
                <a:ea typeface="Times New Roman" panose="02020603050405020304" pitchFamily="18" charset="0"/>
              </a:rPr>
              <a:t>del P</a:t>
            </a:r>
            <a:r>
              <a:rPr lang="es-CL" sz="1800" dirty="0">
                <a:effectLst/>
                <a:latin typeface="Raleway" panose="020B0003030101060003" pitchFamily="34" charset="0"/>
                <a:ea typeface="Times New Roman" panose="02020603050405020304" pitchFamily="18" charset="0"/>
              </a:rPr>
              <a:t>apa Francisco</a:t>
            </a:r>
            <a:endParaRPr lang="es-ES_tradnl" sz="18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4657873-0887-3977-00D9-BA6A298AF979}"/>
              </a:ext>
            </a:extLst>
          </p:cNvPr>
          <p:cNvSpPr txBox="1"/>
          <p:nvPr/>
        </p:nvSpPr>
        <p:spPr>
          <a:xfrm>
            <a:off x="10592816" y="611597"/>
            <a:ext cx="23748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Raleway"/>
              </a:rPr>
              <a:t>COMUNICADO FINAL</a:t>
            </a:r>
            <a:endParaRPr lang="es-ES" sz="160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r>
              <a:rPr lang="es-ES" sz="1600">
                <a:solidFill>
                  <a:srgbClr val="000000"/>
                </a:solidFill>
                <a:ea typeface="+mn-lt"/>
                <a:cs typeface="+mn-lt"/>
              </a:rPr>
              <a:t>CONVENCIÓN GENERAL 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0F82D4B-AC95-1EBE-CF1A-23D696A7CDCE}"/>
              </a:ext>
            </a:extLst>
          </p:cNvPr>
          <p:cNvSpPr/>
          <p:nvPr/>
        </p:nvSpPr>
        <p:spPr>
          <a:xfrm>
            <a:off x="9991539" y="616959"/>
            <a:ext cx="497827" cy="497827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Gráfico 30" descr="Ventoso con relleno sólido">
            <a:extLst>
              <a:ext uri="{FF2B5EF4-FFF2-40B4-BE49-F238E27FC236}">
                <a16:creationId xmlns:a16="http://schemas.microsoft.com/office/drawing/2014/main" id="{4EA3A2EC-3E0D-6683-15B2-F4A5C2DED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7435" y="662336"/>
            <a:ext cx="393590" cy="405034"/>
          </a:xfrm>
          <a:prstGeom prst="rect">
            <a:avLst/>
          </a:prstGeom>
        </p:spPr>
      </p:pic>
      <p:sp>
        <p:nvSpPr>
          <p:cNvPr id="30" name="Shape 58">
            <a:extLst>
              <a:ext uri="{FF2B5EF4-FFF2-40B4-BE49-F238E27FC236}">
                <a16:creationId xmlns:a16="http://schemas.microsoft.com/office/drawing/2014/main" id="{AF53267F-B2A7-9169-E710-E03D810D387A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929F6DCB-7252-F710-39AE-3270BBAB39D7}"/>
              </a:ext>
            </a:extLst>
          </p:cNvPr>
          <p:cNvSpPr txBox="1">
            <a:spLocks/>
          </p:cNvSpPr>
          <p:nvPr/>
        </p:nvSpPr>
        <p:spPr>
          <a:xfrm>
            <a:off x="2127709" y="2201148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FRUTOS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 MODO DE FINAL</a:t>
            </a:r>
            <a:endParaRPr lang="es-ES_tradnl" sz="245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5">
            <a:extLst>
              <a:ext uri="{FF2B5EF4-FFF2-40B4-BE49-F238E27FC236}">
                <a16:creationId xmlns:a16="http://schemas.microsoft.com/office/drawing/2014/main" id="{1C4C0600-B11A-0761-65C6-E7F647A80DBD}"/>
              </a:ext>
            </a:extLst>
          </p:cNvPr>
          <p:cNvGrpSpPr/>
          <p:nvPr/>
        </p:nvGrpSpPr>
        <p:grpSpPr>
          <a:xfrm>
            <a:off x="3070231" y="4304401"/>
            <a:ext cx="327025" cy="327025"/>
            <a:chOff x="0" y="0"/>
            <a:chExt cx="812800" cy="812800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7D7FFC6A-0953-749F-21B1-62DDE5FCB7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318EDD59-7EF8-1556-95AB-F63027568AC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40" name="TextBox 9">
            <a:extLst>
              <a:ext uri="{FF2B5EF4-FFF2-40B4-BE49-F238E27FC236}">
                <a16:creationId xmlns:a16="http://schemas.microsoft.com/office/drawing/2014/main" id="{1538AA1C-7664-5F93-ECC3-A16387D058B6}"/>
              </a:ext>
            </a:extLst>
          </p:cNvPr>
          <p:cNvSpPr txBox="1"/>
          <p:nvPr/>
        </p:nvSpPr>
        <p:spPr>
          <a:xfrm>
            <a:off x="3070231" y="4166319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grpSp>
        <p:nvGrpSpPr>
          <p:cNvPr id="41" name="Group 5">
            <a:extLst>
              <a:ext uri="{FF2B5EF4-FFF2-40B4-BE49-F238E27FC236}">
                <a16:creationId xmlns:a16="http://schemas.microsoft.com/office/drawing/2014/main" id="{C38E2136-84FE-8EFD-8468-914548594173}"/>
              </a:ext>
            </a:extLst>
          </p:cNvPr>
          <p:cNvGrpSpPr/>
          <p:nvPr/>
        </p:nvGrpSpPr>
        <p:grpSpPr>
          <a:xfrm>
            <a:off x="3070230" y="4851135"/>
            <a:ext cx="327025" cy="327025"/>
            <a:chOff x="0" y="0"/>
            <a:chExt cx="812800" cy="812800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F0177C52-31D8-355D-E304-08D12B4221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4D84BFAC-C609-EACA-AFE2-FF78ED68D4E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44" name="TextBox 9">
            <a:extLst>
              <a:ext uri="{FF2B5EF4-FFF2-40B4-BE49-F238E27FC236}">
                <a16:creationId xmlns:a16="http://schemas.microsoft.com/office/drawing/2014/main" id="{DD629561-39E7-7245-F495-7D21FD1465E4}"/>
              </a:ext>
            </a:extLst>
          </p:cNvPr>
          <p:cNvSpPr txBox="1"/>
          <p:nvPr/>
        </p:nvSpPr>
        <p:spPr>
          <a:xfrm>
            <a:off x="3070230" y="4713053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grpSp>
        <p:nvGrpSpPr>
          <p:cNvPr id="45" name="Group 5">
            <a:extLst>
              <a:ext uri="{FF2B5EF4-FFF2-40B4-BE49-F238E27FC236}">
                <a16:creationId xmlns:a16="http://schemas.microsoft.com/office/drawing/2014/main" id="{180071E4-1385-1650-1C3F-6F26162A2964}"/>
              </a:ext>
            </a:extLst>
          </p:cNvPr>
          <p:cNvGrpSpPr/>
          <p:nvPr/>
        </p:nvGrpSpPr>
        <p:grpSpPr>
          <a:xfrm>
            <a:off x="3070230" y="5413538"/>
            <a:ext cx="327025" cy="327025"/>
            <a:chOff x="0" y="0"/>
            <a:chExt cx="812800" cy="812800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27B1248E-E1FC-3B45-828F-D2D113FA58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E768BF98-4A00-9CBB-472C-6A8DF8F4DF7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48" name="TextBox 9">
            <a:extLst>
              <a:ext uri="{FF2B5EF4-FFF2-40B4-BE49-F238E27FC236}">
                <a16:creationId xmlns:a16="http://schemas.microsoft.com/office/drawing/2014/main" id="{0B42D1B4-BB59-28B9-1BB9-0BE213A4BCE9}"/>
              </a:ext>
            </a:extLst>
          </p:cNvPr>
          <p:cNvSpPr txBox="1"/>
          <p:nvPr/>
        </p:nvSpPr>
        <p:spPr>
          <a:xfrm>
            <a:off x="3070230" y="5275456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924F379E-0CBC-C189-2B75-479FC31D379C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12F85794-83C0-4031-F74C-3400C0C96D8F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DEBC7F63-1BE9-0280-EEF6-C4477CEBA03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C8FFF9EC-745D-1399-C9D1-B51AC88FF72E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2" name="CuadroTexto 12">
            <a:extLst>
              <a:ext uri="{FF2B5EF4-FFF2-40B4-BE49-F238E27FC236}">
                <a16:creationId xmlns:a16="http://schemas.microsoft.com/office/drawing/2014/main" id="{6AE3DF12-20C0-6346-7B63-AF58CACB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4" name="CuadroTexto 12">
            <a:extLst>
              <a:ext uri="{FF2B5EF4-FFF2-40B4-BE49-F238E27FC236}">
                <a16:creationId xmlns:a16="http://schemas.microsoft.com/office/drawing/2014/main" id="{A869643B-B51C-821C-17DC-CECE5E5D3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DF0B754-74EF-C179-D893-98A9B8B18DEC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2064983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D47F45-9D41-C216-6F76-7CE359621253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rgbClr val="668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EE4FDE4-9FB1-911B-83FC-4262DD0B3411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5718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6F04339-AA8B-9EAA-1582-7582DCD6148B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CONVENCIÓN GENERAL REGNUM CHRISTI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8163FAF-DF6C-D9A8-B734-50CC1CA42D6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5773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4D552DB4-9A27-E995-B886-7286AFF62E8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162C324-428E-9A6B-E06A-0D95B7ACD3F0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0" name="CuadroTexto 12">
            <a:extLst>
              <a:ext uri="{FF2B5EF4-FFF2-40B4-BE49-F238E27FC236}">
                <a16:creationId xmlns:a16="http://schemas.microsoft.com/office/drawing/2014/main" id="{69079D8B-7A7F-B013-E60D-FA7D4E83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</a:p>
        </p:txBody>
      </p:sp>
      <p:sp>
        <p:nvSpPr>
          <p:cNvPr id="41" name="CuadroTexto 12">
            <a:extLst>
              <a:ext uri="{FF2B5EF4-FFF2-40B4-BE49-F238E27FC236}">
                <a16:creationId xmlns:a16="http://schemas.microsoft.com/office/drawing/2014/main" id="{05B5D798-20F5-7F53-DF9E-D6F9197E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E72E34C-3846-0A4C-2B78-338C4278E168}"/>
              </a:ext>
            </a:extLst>
          </p:cNvPr>
          <p:cNvSpPr txBox="1">
            <a:spLocks/>
          </p:cNvSpPr>
          <p:nvPr/>
        </p:nvSpPr>
        <p:spPr>
          <a:xfrm>
            <a:off x="11306754" y="749725"/>
            <a:ext cx="173713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</a:t>
            </a:r>
          </a:p>
          <a:p>
            <a:pPr algn="l"/>
            <a:r>
              <a:rPr lang="es-ES_tradnl" sz="2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misión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2947A36-6416-BCFB-E235-8BAE9B51A55E}"/>
              </a:ext>
            </a:extLst>
          </p:cNvPr>
          <p:cNvSpPr txBox="1">
            <a:spLocks/>
          </p:cNvSpPr>
          <p:nvPr/>
        </p:nvSpPr>
        <p:spPr>
          <a:xfrm>
            <a:off x="11306754" y="1214539"/>
            <a:ext cx="2339798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HACER PRESENTE </a:t>
            </a:r>
          </a:p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EL REINO DE CRISTO</a:t>
            </a:r>
          </a:p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HOY</a:t>
            </a:r>
          </a:p>
        </p:txBody>
      </p:sp>
      <p:sp>
        <p:nvSpPr>
          <p:cNvPr id="15" name="Shape 58">
            <a:extLst>
              <a:ext uri="{FF2B5EF4-FFF2-40B4-BE49-F238E27FC236}">
                <a16:creationId xmlns:a16="http://schemas.microsoft.com/office/drawing/2014/main" id="{A7CCDC25-6872-E887-0DFA-6581E0A1BA54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26DBC19-0FAE-08B0-8033-1DD5E43148A9}"/>
              </a:ext>
            </a:extLst>
          </p:cNvPr>
          <p:cNvSpPr txBox="1">
            <a:spLocks/>
          </p:cNvSpPr>
          <p:nvPr/>
        </p:nvSpPr>
        <p:spPr>
          <a:xfrm>
            <a:off x="2127709" y="253322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PRÓXIMOS PASOS</a:t>
            </a:r>
          </a:p>
          <a:p>
            <a:pPr algn="l"/>
            <a:r>
              <a:rPr lang="es-ES" sz="2449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ESPAÑA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3C306A4-CCBF-76E0-F295-D246C99DBB26}"/>
              </a:ext>
            </a:extLst>
          </p:cNvPr>
          <p:cNvSpPr txBox="1">
            <a:spLocks/>
          </p:cNvSpPr>
          <p:nvPr/>
        </p:nvSpPr>
        <p:spPr>
          <a:xfrm>
            <a:off x="2641157" y="4285314"/>
            <a:ext cx="9514984" cy="444555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2200" dirty="0">
                <a:solidFill>
                  <a:schemeClr val="bg1"/>
                </a:solidFill>
                <a:latin typeface="Raleway" panose="020B0003030101060003" pitchFamily="34" charset="0"/>
                <a:ea typeface="Calibri" panose="020F0502020204030204" pitchFamily="34" charset="0"/>
              </a:rPr>
              <a:t>¿Cómo devolver y aterrizar el discernimiento a la localidad y territorio para ayudar a impulsar la misión en nuestro aquí y ahora?</a:t>
            </a:r>
            <a:endParaRPr lang="es-ES" sz="2200" dirty="0">
              <a:solidFill>
                <a:schemeClr val="bg1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48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BC836F9D-4009-9D48-8479-BCCBFBB97966}"/>
              </a:ext>
            </a:extLst>
          </p:cNvPr>
          <p:cNvSpPr/>
          <p:nvPr/>
        </p:nvSpPr>
        <p:spPr>
          <a:xfrm>
            <a:off x="0" y="-30482"/>
            <a:ext cx="13442950" cy="7682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91A92F5E-A5D7-ED0C-B42C-A3B429C91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6" r="26805" b="24476"/>
          <a:stretch/>
        </p:blipFill>
        <p:spPr>
          <a:xfrm>
            <a:off x="979924" y="2575337"/>
            <a:ext cx="8824258" cy="3132892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FB6C879A-1267-1E77-D233-9307625C7AFD}"/>
              </a:ext>
            </a:extLst>
          </p:cNvPr>
          <p:cNvSpPr/>
          <p:nvPr/>
        </p:nvSpPr>
        <p:spPr>
          <a:xfrm>
            <a:off x="805177" y="0"/>
            <a:ext cx="1239053" cy="1635489"/>
          </a:xfrm>
          <a:custGeom>
            <a:avLst/>
            <a:gdLst/>
            <a:ahLst/>
            <a:cxnLst/>
            <a:rect l="l" t="t" r="r" b="b"/>
            <a:pathLst>
              <a:path w="1685715" h="2225062">
                <a:moveTo>
                  <a:pt x="0" y="0"/>
                </a:moveTo>
                <a:lnTo>
                  <a:pt x="1685715" y="0"/>
                </a:lnTo>
                <a:lnTo>
                  <a:pt x="1685715" y="2225062"/>
                </a:lnTo>
                <a:lnTo>
                  <a:pt x="0" y="22250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224"/>
            </a:stretch>
          </a:blipFill>
        </p:spPr>
        <p:txBody>
          <a:bodyPr/>
          <a:lstStyle/>
          <a:p>
            <a:endParaRPr lang="es-ES" sz="1544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FC0AD5F-A107-2CC4-B735-135C9BAA0F1C}"/>
              </a:ext>
            </a:extLst>
          </p:cNvPr>
          <p:cNvSpPr txBox="1">
            <a:spLocks/>
          </p:cNvSpPr>
          <p:nvPr/>
        </p:nvSpPr>
        <p:spPr>
          <a:xfrm>
            <a:off x="10924788" y="749725"/>
            <a:ext cx="2270351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JUNTOS </a:t>
            </a:r>
          </a:p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LA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77"/>
                <a:cs typeface="Arial" panose="020B0604020202020204" pitchFamily="34" charset="0"/>
              </a:rPr>
              <a:t>MISIÓN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945E035-FCD5-B7A0-2FD0-313F8525F682}"/>
              </a:ext>
            </a:extLst>
          </p:cNvPr>
          <p:cNvSpPr txBox="1">
            <a:spLocks/>
          </p:cNvSpPr>
          <p:nvPr/>
        </p:nvSpPr>
        <p:spPr>
          <a:xfrm>
            <a:off x="10924789" y="1133514"/>
            <a:ext cx="2280222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Comunidad de </a:t>
            </a:r>
          </a:p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en salida</a:t>
            </a:r>
          </a:p>
        </p:txBody>
      </p:sp>
      <p:sp>
        <p:nvSpPr>
          <p:cNvPr id="20" name="Shape 58">
            <a:extLst>
              <a:ext uri="{FF2B5EF4-FFF2-40B4-BE49-F238E27FC236}">
                <a16:creationId xmlns:a16="http://schemas.microsoft.com/office/drawing/2014/main" id="{58F362C0-8696-3233-A677-9D82CE3E823E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7F8D2A77-B8E8-189F-E9A3-F8E7FAA17CBF}"/>
              </a:ext>
            </a:extLst>
          </p:cNvPr>
          <p:cNvSpPr txBox="1">
            <a:spLocks/>
          </p:cNvSpPr>
          <p:nvPr/>
        </p:nvSpPr>
        <p:spPr>
          <a:xfrm>
            <a:off x="2127709" y="2201148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PRÓXIMOS PASOS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ESPAÑA</a:t>
            </a:r>
            <a:endParaRPr lang="es-ES_tradnl" sz="245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22935633-08E6-B502-99F0-3AC95313DFE9}"/>
              </a:ext>
            </a:extLst>
          </p:cNvPr>
          <p:cNvSpPr txBox="1">
            <a:spLocks/>
          </p:cNvSpPr>
          <p:nvPr/>
        </p:nvSpPr>
        <p:spPr>
          <a:xfrm>
            <a:off x="8073383" y="5899685"/>
            <a:ext cx="1701837" cy="352035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_tradnl" sz="1050" b="1" dirty="0">
                <a:solidFill>
                  <a:srgbClr val="5F90A3"/>
                </a:solidFill>
                <a:latin typeface="Raleway"/>
                <a:cs typeface="Arial"/>
              </a:rPr>
              <a:t>PLAN TERRITORIAL</a:t>
            </a:r>
          </a:p>
          <a:p>
            <a:pPr>
              <a:lnSpc>
                <a:spcPct val="100000"/>
              </a:lnSpc>
            </a:pPr>
            <a:r>
              <a:rPr lang="es-ES_tradnl" sz="1050" b="1" dirty="0">
                <a:solidFill>
                  <a:srgbClr val="5F90A3"/>
                </a:solidFill>
                <a:latin typeface="Raleway"/>
                <a:cs typeface="Arial"/>
              </a:rPr>
              <a:t>2024-2027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C0E50108-51C4-CF03-6CDE-93FF00F3427A}"/>
              </a:ext>
            </a:extLst>
          </p:cNvPr>
          <p:cNvSpPr txBox="1">
            <a:spLocks/>
          </p:cNvSpPr>
          <p:nvPr/>
        </p:nvSpPr>
        <p:spPr>
          <a:xfrm>
            <a:off x="9775220" y="5899685"/>
            <a:ext cx="2336859" cy="352035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_tradnl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  <a:cs typeface="Arial"/>
              </a:rPr>
              <a:t>PLANES LOCALES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D7C3946-48EF-D3AE-0EBF-5543EBCA11F9}"/>
              </a:ext>
            </a:extLst>
          </p:cNvPr>
          <p:cNvCxnSpPr>
            <a:cxnSpLocks/>
          </p:cNvCxnSpPr>
          <p:nvPr/>
        </p:nvCxnSpPr>
        <p:spPr>
          <a:xfrm>
            <a:off x="8924301" y="5364725"/>
            <a:ext cx="0" cy="43415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C017F26-10FA-2804-335F-F990C60A1962}"/>
              </a:ext>
            </a:extLst>
          </p:cNvPr>
          <p:cNvCxnSpPr>
            <a:cxnSpLocks/>
          </p:cNvCxnSpPr>
          <p:nvPr/>
        </p:nvCxnSpPr>
        <p:spPr>
          <a:xfrm>
            <a:off x="10980428" y="5651261"/>
            <a:ext cx="0" cy="1476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9B938D22-3280-8EB7-F84D-911442866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81" y="3079360"/>
            <a:ext cx="2278936" cy="2432481"/>
          </a:xfrm>
          <a:prstGeom prst="rect">
            <a:avLst/>
          </a:prstGeom>
        </p:spPr>
      </p:pic>
      <p:sp>
        <p:nvSpPr>
          <p:cNvPr id="7" name="AutoShape 10">
            <a:extLst>
              <a:ext uri="{FF2B5EF4-FFF2-40B4-BE49-F238E27FC236}">
                <a16:creationId xmlns:a16="http://schemas.microsoft.com/office/drawing/2014/main" id="{34460403-A8E0-B480-23BA-3ACC63B8A3CB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9BC9AEE5-F7A4-C0CF-9F2A-F087D0275919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DF8D723F-7577-EC6F-A2DB-FB4CAD6BD5A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8CE14E85-E6B7-87A4-45DD-350B7491306B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7" name="CuadroTexto 12">
            <a:extLst>
              <a:ext uri="{FF2B5EF4-FFF2-40B4-BE49-F238E27FC236}">
                <a16:creationId xmlns:a16="http://schemas.microsoft.com/office/drawing/2014/main" id="{BECC6FA9-9F37-5428-B87A-AA6B77AF8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8" name="CuadroTexto 12">
            <a:extLst>
              <a:ext uri="{FF2B5EF4-FFF2-40B4-BE49-F238E27FC236}">
                <a16:creationId xmlns:a16="http://schemas.microsoft.com/office/drawing/2014/main" id="{9EBC3C4F-966F-1D7D-0586-D62EA0C68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F58826D4-7908-E5C8-5198-F6F724185268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1429800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9AF568-C2E0-6BD2-E77E-C131D66291DB}"/>
              </a:ext>
            </a:extLst>
          </p:cNvPr>
          <p:cNvSpPr/>
          <p:nvPr/>
        </p:nvSpPr>
        <p:spPr>
          <a:xfrm>
            <a:off x="0" y="-30482"/>
            <a:ext cx="13442950" cy="7682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5A7FD7A-22F8-7475-F6F2-8A2F4BBE2282}"/>
              </a:ext>
            </a:extLst>
          </p:cNvPr>
          <p:cNvSpPr txBox="1">
            <a:spLocks/>
          </p:cNvSpPr>
          <p:nvPr/>
        </p:nvSpPr>
        <p:spPr>
          <a:xfrm>
            <a:off x="749396" y="1255645"/>
            <a:ext cx="986806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320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757C72-0F22-DD05-BA4D-636083FAC5BA}"/>
              </a:ext>
            </a:extLst>
          </p:cNvPr>
          <p:cNvSpPr txBox="1"/>
          <p:nvPr/>
        </p:nvSpPr>
        <p:spPr>
          <a:xfrm>
            <a:off x="2747697" y="3289122"/>
            <a:ext cx="9002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Raleway" pitchFamily="2" charset="0"/>
              </a:rPr>
              <a:t>SER COMUNIDADES DE APÓSTOLES </a:t>
            </a:r>
          </a:p>
          <a:p>
            <a:r>
              <a:rPr lang="es-ES" sz="1600" b="1" dirty="0">
                <a:latin typeface="Raleway" pitchFamily="2" charset="0"/>
              </a:rPr>
              <a:t>QUE FORMAN COMUNIDADES DE APÓSTOLES</a:t>
            </a:r>
          </a:p>
          <a:p>
            <a:r>
              <a:rPr lang="es-ES" sz="1600" dirty="0">
                <a:latin typeface="Raleway" pitchFamily="2" charset="0"/>
              </a:rPr>
              <a:t>En el 2027 los miembros del Regnum Christi de España forman comunidades de apóstoles contemplativas y evangelizadoras, que se caracterizan por salir al paso de las necesidades del mundo y de la Iglesia de hoy con la oración y el discernimiento apostólico comunitario desde la lectura de los signos de los tiempos. Nuestras comunidades de apóstoles están abiertas para acoger y acompañar a cada persona y para salir a "los cruces de los caminos" a evangelizar en comunión, coordinando esfuerzos y articulando nuestra acción pastoral para poder hacer presente el Reino de Cristo, y con capacidad para formar nuevas comunidades de apóstoles.</a:t>
            </a:r>
            <a:endParaRPr lang="es-ES" sz="1600" dirty="0">
              <a:latin typeface="Raleway" pitchFamily="2" charset="0"/>
              <a:ea typeface="Times New Roman" panose="02020603050405020304" pitchFamily="18" charset="0"/>
            </a:endParaRP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A1446107-75AE-F6D7-7DF8-2C1080C90D4F}"/>
              </a:ext>
            </a:extLst>
          </p:cNvPr>
          <p:cNvSpPr/>
          <p:nvPr/>
        </p:nvSpPr>
        <p:spPr>
          <a:xfrm>
            <a:off x="805177" y="0"/>
            <a:ext cx="1239053" cy="1635489"/>
          </a:xfrm>
          <a:custGeom>
            <a:avLst/>
            <a:gdLst/>
            <a:ahLst/>
            <a:cxnLst/>
            <a:rect l="l" t="t" r="r" b="b"/>
            <a:pathLst>
              <a:path w="1685715" h="2225062">
                <a:moveTo>
                  <a:pt x="0" y="0"/>
                </a:moveTo>
                <a:lnTo>
                  <a:pt x="1685715" y="0"/>
                </a:lnTo>
                <a:lnTo>
                  <a:pt x="1685715" y="2225062"/>
                </a:lnTo>
                <a:lnTo>
                  <a:pt x="0" y="2225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224"/>
            </a:stretch>
          </a:blipFill>
        </p:spPr>
        <p:txBody>
          <a:bodyPr/>
          <a:lstStyle/>
          <a:p>
            <a:endParaRPr lang="es-ES" sz="1544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FF7CDB61-5664-4804-056A-903ED032E902}"/>
              </a:ext>
            </a:extLst>
          </p:cNvPr>
          <p:cNvSpPr txBox="1">
            <a:spLocks/>
          </p:cNvSpPr>
          <p:nvPr/>
        </p:nvSpPr>
        <p:spPr>
          <a:xfrm>
            <a:off x="10924788" y="749725"/>
            <a:ext cx="2270351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JUNTOS </a:t>
            </a:r>
          </a:p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LA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77"/>
                <a:cs typeface="Arial" panose="020B0604020202020204" pitchFamily="34" charset="0"/>
              </a:rPr>
              <a:t>MISIÓN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60B762F3-9756-8BEE-4410-24CE466CD652}"/>
              </a:ext>
            </a:extLst>
          </p:cNvPr>
          <p:cNvSpPr txBox="1">
            <a:spLocks/>
          </p:cNvSpPr>
          <p:nvPr/>
        </p:nvSpPr>
        <p:spPr>
          <a:xfrm>
            <a:off x="10924789" y="1133514"/>
            <a:ext cx="2280222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Comunidad de </a:t>
            </a:r>
          </a:p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en salida</a:t>
            </a:r>
          </a:p>
        </p:txBody>
      </p:sp>
      <p:sp>
        <p:nvSpPr>
          <p:cNvPr id="30" name="Shape 58">
            <a:extLst>
              <a:ext uri="{FF2B5EF4-FFF2-40B4-BE49-F238E27FC236}">
                <a16:creationId xmlns:a16="http://schemas.microsoft.com/office/drawing/2014/main" id="{175E3896-DFF5-645A-BC79-36ECB8FC4A0A}"/>
              </a:ext>
            </a:extLst>
          </p:cNvPr>
          <p:cNvSpPr/>
          <p:nvPr/>
        </p:nvSpPr>
        <p:spPr>
          <a:xfrm flipH="1">
            <a:off x="2222519" y="2753629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6923248A-4232-D8FB-42D3-38CD85E01CD0}"/>
              </a:ext>
            </a:extLst>
          </p:cNvPr>
          <p:cNvSpPr txBox="1">
            <a:spLocks/>
          </p:cNvSpPr>
          <p:nvPr/>
        </p:nvSpPr>
        <p:spPr>
          <a:xfrm>
            <a:off x="2127709" y="1945966"/>
            <a:ext cx="9312924" cy="378248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PLAN ESTRATÉGICO 2024-2027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VISIÓN</a:t>
            </a:r>
            <a:endParaRPr lang="es-ES_tradnl" sz="245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62B6695F-7605-0FD7-A550-F08D08DA2418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A9BFDD7A-E2FF-05A7-2317-C9CEB3FDD3C3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95C7E674-E86F-73FB-CC9B-8794C7B7316C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9D3FFB21-43C4-AC8E-8BB3-B23CCF9E3087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4" name="CuadroTexto 12">
            <a:extLst>
              <a:ext uri="{FF2B5EF4-FFF2-40B4-BE49-F238E27FC236}">
                <a16:creationId xmlns:a16="http://schemas.microsoft.com/office/drawing/2014/main" id="{07BF685F-F16B-4424-00A8-71A22AD56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5" name="CuadroTexto 12">
            <a:extLst>
              <a:ext uri="{FF2B5EF4-FFF2-40B4-BE49-F238E27FC236}">
                <a16:creationId xmlns:a16="http://schemas.microsoft.com/office/drawing/2014/main" id="{3458D5A1-88FC-F864-AAEE-94940BF66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642B5DD7-AC16-3AF0-7CB5-5F25ABD8752F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2560196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7E667FA-ED31-48D9-115F-D6A868DB2446}"/>
              </a:ext>
            </a:extLst>
          </p:cNvPr>
          <p:cNvSpPr/>
          <p:nvPr/>
        </p:nvSpPr>
        <p:spPr>
          <a:xfrm>
            <a:off x="0" y="-30482"/>
            <a:ext cx="13442950" cy="7682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5A7FD7A-22F8-7475-F6F2-8A2F4BBE2282}"/>
              </a:ext>
            </a:extLst>
          </p:cNvPr>
          <p:cNvSpPr txBox="1">
            <a:spLocks/>
          </p:cNvSpPr>
          <p:nvPr/>
        </p:nvSpPr>
        <p:spPr>
          <a:xfrm>
            <a:off x="749396" y="1255645"/>
            <a:ext cx="986806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320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757C72-0F22-DD05-BA4D-636083FAC5BA}"/>
              </a:ext>
            </a:extLst>
          </p:cNvPr>
          <p:cNvSpPr txBox="1"/>
          <p:nvPr/>
        </p:nvSpPr>
        <p:spPr>
          <a:xfrm>
            <a:off x="3406916" y="2964954"/>
            <a:ext cx="92308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latin typeface="Raleway" pitchFamily="2" charset="0"/>
              </a:rPr>
              <a:t>Ser y formar comunidades de apóstoles en salida</a:t>
            </a:r>
          </a:p>
          <a:p>
            <a:r>
              <a:rPr lang="es-ES" sz="1500" dirty="0">
                <a:effectLst/>
                <a:latin typeface="Raleway" pitchFamily="2" charset="0"/>
                <a:ea typeface="Times New Roman" panose="02020603050405020304" pitchFamily="18" charset="0"/>
              </a:rPr>
              <a:t>Ser una realidad en la Iglesia constituida por comunidades contemplativas y evangelizadoras donde se viven los cinco elementos que nutren la vida del apóstol del Reino y se hace sentir la urgencia de compartir el amor de Cristo, formando nuevas comunidades de apóstoles capaces de sembrar y hacer crecer las semillas del Reino, a Cristo mismo, ahí donde se encuentren.</a:t>
            </a:r>
          </a:p>
          <a:p>
            <a:endParaRPr lang="es-ES" sz="1500" dirty="0">
              <a:latin typeface="Raleway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sz="1500" b="1" dirty="0">
                <a:latin typeface="Raleway" pitchFamily="2" charset="0"/>
                <a:ea typeface="Times New Roman" panose="02020603050405020304" pitchFamily="18" charset="0"/>
              </a:rPr>
              <a:t>Promover una cultura vocacional</a:t>
            </a:r>
            <a:endParaRPr lang="es-ES" sz="1500" dirty="0">
              <a:effectLst/>
              <a:latin typeface="Raleway" pitchFamily="2" charset="0"/>
              <a:ea typeface="Times New Roman" panose="02020603050405020304" pitchFamily="18" charset="0"/>
            </a:endParaRPr>
          </a:p>
          <a:p>
            <a:r>
              <a:rPr lang="es-ES" sz="1500" dirty="0">
                <a:latin typeface="Raleway" pitchFamily="2" charset="0"/>
                <a:ea typeface="Times New Roman" panose="02020603050405020304" pitchFamily="18" charset="0"/>
              </a:rPr>
              <a:t>Ser una institución cuya actividad está imbuida de una auténtica </a:t>
            </a:r>
            <a:r>
              <a:rPr lang="es-ES" sz="1500" dirty="0" err="1">
                <a:latin typeface="Raleway" pitchFamily="2" charset="0"/>
                <a:ea typeface="Times New Roman" panose="02020603050405020304" pitchFamily="18" charset="0"/>
              </a:rPr>
              <a:t>pedagogia</a:t>
            </a:r>
            <a:r>
              <a:rPr lang="es-ES" sz="1500" dirty="0">
                <a:latin typeface="Raleway" pitchFamily="2" charset="0"/>
                <a:ea typeface="Times New Roman" panose="02020603050405020304" pitchFamily="18" charset="0"/>
              </a:rPr>
              <a:t> vocacional que propicia la comprensión de la vida como vocación y facilita que cada persona descubra y acoja la suya propia</a:t>
            </a:r>
          </a:p>
          <a:p>
            <a:endParaRPr lang="es-ES" sz="1500" dirty="0">
              <a:latin typeface="Raleway" pitchFamily="2" charset="0"/>
              <a:ea typeface="Times New Roman" panose="02020603050405020304" pitchFamily="18" charset="0"/>
            </a:endParaRPr>
          </a:p>
          <a:p>
            <a:r>
              <a:rPr lang="es-ES" sz="1500" b="1" dirty="0">
                <a:latin typeface="Raleway" pitchFamily="2" charset="0"/>
              </a:rPr>
              <a:t>Pastoral del matrimonio y la familia</a:t>
            </a:r>
          </a:p>
          <a:p>
            <a:r>
              <a:rPr lang="es-ES" sz="1500" dirty="0">
                <a:latin typeface="Raleway" pitchFamily="2" charset="0"/>
                <a:ea typeface="Times New Roman" panose="02020603050405020304" pitchFamily="18" charset="0"/>
              </a:rPr>
              <a:t>Ser una institución que responde mejor a las necesidades del matrimonio y la familia y acompaña la vocación al amor en todas sus etapas y situaciones</a:t>
            </a: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A1446107-75AE-F6D7-7DF8-2C1080C90D4F}"/>
              </a:ext>
            </a:extLst>
          </p:cNvPr>
          <p:cNvSpPr/>
          <p:nvPr/>
        </p:nvSpPr>
        <p:spPr>
          <a:xfrm>
            <a:off x="805177" y="0"/>
            <a:ext cx="1239053" cy="1635489"/>
          </a:xfrm>
          <a:custGeom>
            <a:avLst/>
            <a:gdLst/>
            <a:ahLst/>
            <a:cxnLst/>
            <a:rect l="l" t="t" r="r" b="b"/>
            <a:pathLst>
              <a:path w="1685715" h="2225062">
                <a:moveTo>
                  <a:pt x="0" y="0"/>
                </a:moveTo>
                <a:lnTo>
                  <a:pt x="1685715" y="0"/>
                </a:lnTo>
                <a:lnTo>
                  <a:pt x="1685715" y="2225062"/>
                </a:lnTo>
                <a:lnTo>
                  <a:pt x="0" y="2225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224"/>
            </a:stretch>
          </a:blipFill>
        </p:spPr>
        <p:txBody>
          <a:bodyPr/>
          <a:lstStyle/>
          <a:p>
            <a:endParaRPr lang="es-ES" sz="1544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FF7CDB61-5664-4804-056A-903ED032E902}"/>
              </a:ext>
            </a:extLst>
          </p:cNvPr>
          <p:cNvSpPr txBox="1">
            <a:spLocks/>
          </p:cNvSpPr>
          <p:nvPr/>
        </p:nvSpPr>
        <p:spPr>
          <a:xfrm>
            <a:off x="10924788" y="749725"/>
            <a:ext cx="2270351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JUNTOS </a:t>
            </a:r>
          </a:p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LA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77"/>
                <a:cs typeface="Arial" panose="020B0604020202020204" pitchFamily="34" charset="0"/>
              </a:rPr>
              <a:t>MISIÓN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60B762F3-9756-8BEE-4410-24CE466CD652}"/>
              </a:ext>
            </a:extLst>
          </p:cNvPr>
          <p:cNvSpPr txBox="1">
            <a:spLocks/>
          </p:cNvSpPr>
          <p:nvPr/>
        </p:nvSpPr>
        <p:spPr>
          <a:xfrm>
            <a:off x="10924789" y="1133514"/>
            <a:ext cx="2280222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Comunidad de </a:t>
            </a:r>
          </a:p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en salida</a:t>
            </a:r>
          </a:p>
        </p:txBody>
      </p:sp>
      <p:grpSp>
        <p:nvGrpSpPr>
          <p:cNvPr id="32" name="Group 5">
            <a:extLst>
              <a:ext uri="{FF2B5EF4-FFF2-40B4-BE49-F238E27FC236}">
                <a16:creationId xmlns:a16="http://schemas.microsoft.com/office/drawing/2014/main" id="{914BA9B9-83DD-6987-FDF8-833797551748}"/>
              </a:ext>
            </a:extLst>
          </p:cNvPr>
          <p:cNvGrpSpPr/>
          <p:nvPr/>
        </p:nvGrpSpPr>
        <p:grpSpPr>
          <a:xfrm>
            <a:off x="2772520" y="3028605"/>
            <a:ext cx="327025" cy="327025"/>
            <a:chOff x="0" y="0"/>
            <a:chExt cx="812800" cy="812800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492B5973-0107-6F8D-6DD5-866BF02D1A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84DCE4E3-991B-6F62-CC58-78EA698DC77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37" name="TextBox 9">
            <a:extLst>
              <a:ext uri="{FF2B5EF4-FFF2-40B4-BE49-F238E27FC236}">
                <a16:creationId xmlns:a16="http://schemas.microsoft.com/office/drawing/2014/main" id="{90FEECDE-8244-7907-FEE7-98AD1A4B729E}"/>
              </a:ext>
            </a:extLst>
          </p:cNvPr>
          <p:cNvSpPr txBox="1"/>
          <p:nvPr/>
        </p:nvSpPr>
        <p:spPr>
          <a:xfrm>
            <a:off x="2772520" y="2923433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grpSp>
        <p:nvGrpSpPr>
          <p:cNvPr id="38" name="Group 5">
            <a:extLst>
              <a:ext uri="{FF2B5EF4-FFF2-40B4-BE49-F238E27FC236}">
                <a16:creationId xmlns:a16="http://schemas.microsoft.com/office/drawing/2014/main" id="{49D44929-72F1-823C-434D-45355F359086}"/>
              </a:ext>
            </a:extLst>
          </p:cNvPr>
          <p:cNvGrpSpPr/>
          <p:nvPr/>
        </p:nvGrpSpPr>
        <p:grpSpPr>
          <a:xfrm>
            <a:off x="2772519" y="4418292"/>
            <a:ext cx="327025" cy="327025"/>
            <a:chOff x="0" y="0"/>
            <a:chExt cx="812800" cy="812800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763833E0-7AA5-FB71-719D-680CA4B2427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40" name="TextBox 7">
              <a:extLst>
                <a:ext uri="{FF2B5EF4-FFF2-40B4-BE49-F238E27FC236}">
                  <a16:creationId xmlns:a16="http://schemas.microsoft.com/office/drawing/2014/main" id="{75DB8AB2-CFC1-F293-BD81-B7C6121C05E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41" name="TextBox 9">
            <a:extLst>
              <a:ext uri="{FF2B5EF4-FFF2-40B4-BE49-F238E27FC236}">
                <a16:creationId xmlns:a16="http://schemas.microsoft.com/office/drawing/2014/main" id="{54DA9D7E-77CF-382D-91B5-1A616DDFA39E}"/>
              </a:ext>
            </a:extLst>
          </p:cNvPr>
          <p:cNvSpPr txBox="1"/>
          <p:nvPr/>
        </p:nvSpPr>
        <p:spPr>
          <a:xfrm>
            <a:off x="2772519" y="4280210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grpSp>
        <p:nvGrpSpPr>
          <p:cNvPr id="42" name="Group 5">
            <a:extLst>
              <a:ext uri="{FF2B5EF4-FFF2-40B4-BE49-F238E27FC236}">
                <a16:creationId xmlns:a16="http://schemas.microsoft.com/office/drawing/2014/main" id="{68ADD252-78B0-E9F5-1FE7-B20AAD57D0CA}"/>
              </a:ext>
            </a:extLst>
          </p:cNvPr>
          <p:cNvGrpSpPr/>
          <p:nvPr/>
        </p:nvGrpSpPr>
        <p:grpSpPr>
          <a:xfrm>
            <a:off x="2772519" y="5391052"/>
            <a:ext cx="327025" cy="327025"/>
            <a:chOff x="0" y="0"/>
            <a:chExt cx="812800" cy="812800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562A99EE-9E35-5B2C-5E1C-D4A973A1C0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4CE19DDC-0B6D-F272-A6B7-C164A65CD89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45" name="TextBox 9">
            <a:extLst>
              <a:ext uri="{FF2B5EF4-FFF2-40B4-BE49-F238E27FC236}">
                <a16:creationId xmlns:a16="http://schemas.microsoft.com/office/drawing/2014/main" id="{F3A1F876-639C-16E8-E6A3-7A2BB35232D3}"/>
              </a:ext>
            </a:extLst>
          </p:cNvPr>
          <p:cNvSpPr txBox="1"/>
          <p:nvPr/>
        </p:nvSpPr>
        <p:spPr>
          <a:xfrm>
            <a:off x="2772519" y="5252970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14B0C6-24DF-7078-7C9C-A9E18E0EEE82}"/>
              </a:ext>
            </a:extLst>
          </p:cNvPr>
          <p:cNvSpPr txBox="1">
            <a:spLocks/>
          </p:cNvSpPr>
          <p:nvPr/>
        </p:nvSpPr>
        <p:spPr>
          <a:xfrm>
            <a:off x="2127709" y="1945966"/>
            <a:ext cx="9312924" cy="378248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PLAN ESTRATÉGICO 2024-2027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LÍNEAS</a:t>
            </a:r>
            <a:endParaRPr lang="es-ES_tradnl" sz="245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58">
            <a:extLst>
              <a:ext uri="{FF2B5EF4-FFF2-40B4-BE49-F238E27FC236}">
                <a16:creationId xmlns:a16="http://schemas.microsoft.com/office/drawing/2014/main" id="{567131DC-BB08-2BAB-61D0-855B9BBDA199}"/>
              </a:ext>
            </a:extLst>
          </p:cNvPr>
          <p:cNvSpPr/>
          <p:nvPr/>
        </p:nvSpPr>
        <p:spPr>
          <a:xfrm flipH="1">
            <a:off x="2222519" y="2753629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C0D8D39B-B23C-A075-2697-1F7A5DC0ABF2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5BFBBD79-A95D-54C6-E2C7-81A22DE9276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BE28E1FC-A610-0125-27A2-6C59DCCCE10B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06CFB7F8-EDBA-BFCB-852A-9AC2C4C5E5AA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6" name="CuadroTexto 12">
            <a:extLst>
              <a:ext uri="{FF2B5EF4-FFF2-40B4-BE49-F238E27FC236}">
                <a16:creationId xmlns:a16="http://schemas.microsoft.com/office/drawing/2014/main" id="{2B20478E-3784-EF79-6849-07FA29FB5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7" name="CuadroTexto 12">
            <a:extLst>
              <a:ext uri="{FF2B5EF4-FFF2-40B4-BE49-F238E27FC236}">
                <a16:creationId xmlns:a16="http://schemas.microsoft.com/office/drawing/2014/main" id="{A051D9C0-AA09-CA27-2563-81F114DB9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836834C4-EFC2-1874-EC01-BE20E3642D1E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2195775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BDF40E1-8445-E691-1D97-85433F998A41}"/>
              </a:ext>
            </a:extLst>
          </p:cNvPr>
          <p:cNvSpPr/>
          <p:nvPr/>
        </p:nvSpPr>
        <p:spPr>
          <a:xfrm>
            <a:off x="0" y="-30482"/>
            <a:ext cx="13442950" cy="7682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5A7FD7A-22F8-7475-F6F2-8A2F4BBE2282}"/>
              </a:ext>
            </a:extLst>
          </p:cNvPr>
          <p:cNvSpPr txBox="1">
            <a:spLocks/>
          </p:cNvSpPr>
          <p:nvPr/>
        </p:nvSpPr>
        <p:spPr>
          <a:xfrm>
            <a:off x="749396" y="1255645"/>
            <a:ext cx="986806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320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A1446107-75AE-F6D7-7DF8-2C1080C90D4F}"/>
              </a:ext>
            </a:extLst>
          </p:cNvPr>
          <p:cNvSpPr/>
          <p:nvPr/>
        </p:nvSpPr>
        <p:spPr>
          <a:xfrm>
            <a:off x="805177" y="0"/>
            <a:ext cx="1239053" cy="1635489"/>
          </a:xfrm>
          <a:custGeom>
            <a:avLst/>
            <a:gdLst/>
            <a:ahLst/>
            <a:cxnLst/>
            <a:rect l="l" t="t" r="r" b="b"/>
            <a:pathLst>
              <a:path w="1685715" h="2225062">
                <a:moveTo>
                  <a:pt x="0" y="0"/>
                </a:moveTo>
                <a:lnTo>
                  <a:pt x="1685715" y="0"/>
                </a:lnTo>
                <a:lnTo>
                  <a:pt x="1685715" y="2225062"/>
                </a:lnTo>
                <a:lnTo>
                  <a:pt x="0" y="2225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224"/>
            </a:stretch>
          </a:blipFill>
        </p:spPr>
        <p:txBody>
          <a:bodyPr/>
          <a:lstStyle/>
          <a:p>
            <a:endParaRPr lang="es-ES" sz="1544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FF7CDB61-5664-4804-056A-903ED032E902}"/>
              </a:ext>
            </a:extLst>
          </p:cNvPr>
          <p:cNvSpPr txBox="1">
            <a:spLocks/>
          </p:cNvSpPr>
          <p:nvPr/>
        </p:nvSpPr>
        <p:spPr>
          <a:xfrm>
            <a:off x="10924788" y="749725"/>
            <a:ext cx="2270351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JUNTOS </a:t>
            </a:r>
          </a:p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LA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77"/>
                <a:cs typeface="Arial" panose="020B0604020202020204" pitchFamily="34" charset="0"/>
              </a:rPr>
              <a:t>MISIÓN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60B762F3-9756-8BEE-4410-24CE466CD652}"/>
              </a:ext>
            </a:extLst>
          </p:cNvPr>
          <p:cNvSpPr txBox="1">
            <a:spLocks/>
          </p:cNvSpPr>
          <p:nvPr/>
        </p:nvSpPr>
        <p:spPr>
          <a:xfrm>
            <a:off x="10924789" y="1133514"/>
            <a:ext cx="2280222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Comunidad de </a:t>
            </a:r>
          </a:p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en salida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A54E02E-543A-B1E4-B73A-5E9A86FC1784}"/>
              </a:ext>
            </a:extLst>
          </p:cNvPr>
          <p:cNvSpPr txBox="1">
            <a:spLocks/>
          </p:cNvSpPr>
          <p:nvPr/>
        </p:nvSpPr>
        <p:spPr>
          <a:xfrm>
            <a:off x="2127709" y="1945966"/>
            <a:ext cx="9312924" cy="378248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4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PLAN ESTRATÉGICO 2024-2027</a:t>
            </a:r>
          </a:p>
          <a:p>
            <a:pPr algn="l"/>
            <a:r>
              <a:rPr lang="es-ES" sz="2449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OBJETIVOS</a:t>
            </a:r>
            <a:endParaRPr lang="es-ES_tradnl" sz="245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9239FE8D-50D6-918A-0D3F-947B36D147EB}"/>
              </a:ext>
            </a:extLst>
          </p:cNvPr>
          <p:cNvGrpSpPr/>
          <p:nvPr/>
        </p:nvGrpSpPr>
        <p:grpSpPr>
          <a:xfrm>
            <a:off x="2772520" y="3028605"/>
            <a:ext cx="327025" cy="327025"/>
            <a:chOff x="0" y="0"/>
            <a:chExt cx="812800" cy="812800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CD25A47-8C85-3E6F-E9A4-D32D213E3E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017396B2-619D-510E-1282-D34B025917A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69AA035E-3CEA-A144-7E1A-479A3999636C}"/>
              </a:ext>
            </a:extLst>
          </p:cNvPr>
          <p:cNvSpPr txBox="1"/>
          <p:nvPr/>
        </p:nvSpPr>
        <p:spPr>
          <a:xfrm>
            <a:off x="2772520" y="2923433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7" name="Shape 58">
            <a:extLst>
              <a:ext uri="{FF2B5EF4-FFF2-40B4-BE49-F238E27FC236}">
                <a16:creationId xmlns:a16="http://schemas.microsoft.com/office/drawing/2014/main" id="{E9FB400B-428F-DA98-F1B3-EEFCFC9E6E45}"/>
              </a:ext>
            </a:extLst>
          </p:cNvPr>
          <p:cNvSpPr/>
          <p:nvPr/>
        </p:nvSpPr>
        <p:spPr>
          <a:xfrm flipH="1">
            <a:off x="2222519" y="2753629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9138BF91-C527-49D6-1E22-0EF89D5F8D70}"/>
              </a:ext>
            </a:extLst>
          </p:cNvPr>
          <p:cNvGrpSpPr/>
          <p:nvPr/>
        </p:nvGrpSpPr>
        <p:grpSpPr>
          <a:xfrm>
            <a:off x="2772519" y="3937323"/>
            <a:ext cx="327025" cy="327025"/>
            <a:chOff x="0" y="0"/>
            <a:chExt cx="812800" cy="812800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85ABA432-4886-5D54-4DAF-2173C6C826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9E3F240D-3C78-4707-58B6-C13ABE9709F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21" name="TextBox 9">
            <a:extLst>
              <a:ext uri="{FF2B5EF4-FFF2-40B4-BE49-F238E27FC236}">
                <a16:creationId xmlns:a16="http://schemas.microsoft.com/office/drawing/2014/main" id="{9DF1EF74-6FEE-FABE-0D71-B8EB8FCD3ADA}"/>
              </a:ext>
            </a:extLst>
          </p:cNvPr>
          <p:cNvSpPr txBox="1"/>
          <p:nvPr/>
        </p:nvSpPr>
        <p:spPr>
          <a:xfrm>
            <a:off x="2772519" y="3799241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id="{63E94FDC-234D-1E42-0E98-06F65F222089}"/>
              </a:ext>
            </a:extLst>
          </p:cNvPr>
          <p:cNvGrpSpPr/>
          <p:nvPr/>
        </p:nvGrpSpPr>
        <p:grpSpPr>
          <a:xfrm>
            <a:off x="2772519" y="5280799"/>
            <a:ext cx="327025" cy="327025"/>
            <a:chOff x="0" y="0"/>
            <a:chExt cx="812800" cy="812800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3CFAF1D-67C5-76B8-E64A-9220F20061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5360"/>
            </a:solidFill>
            <a:ln w="38100" cap="sq">
              <a:solidFill>
                <a:srgbClr val="1B536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/>
                <a:cs typeface="Arial"/>
              </a:endParaRPr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DD61AFE6-75AB-30F6-86CC-F024723BCA2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Arial"/>
                <a:cs typeface="Arial"/>
              </a:endParaRPr>
            </a:p>
          </p:txBody>
        </p:sp>
      </p:grpSp>
      <p:sp>
        <p:nvSpPr>
          <p:cNvPr id="29" name="TextBox 9">
            <a:extLst>
              <a:ext uri="{FF2B5EF4-FFF2-40B4-BE49-F238E27FC236}">
                <a16:creationId xmlns:a16="http://schemas.microsoft.com/office/drawing/2014/main" id="{22F9BFC9-23FD-A7DC-61DA-64FEE9AFE9B2}"/>
              </a:ext>
            </a:extLst>
          </p:cNvPr>
          <p:cNvSpPr txBox="1"/>
          <p:nvPr/>
        </p:nvSpPr>
        <p:spPr>
          <a:xfrm>
            <a:off x="2772519" y="5142717"/>
            <a:ext cx="327024" cy="44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E757C72-0F22-DD05-BA4D-636083FAC5BA}"/>
              </a:ext>
            </a:extLst>
          </p:cNvPr>
          <p:cNvSpPr txBox="1"/>
          <p:nvPr/>
        </p:nvSpPr>
        <p:spPr>
          <a:xfrm>
            <a:off x="3406915" y="2964954"/>
            <a:ext cx="97882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latin typeface="Raleway" pitchFamily="2" charset="0"/>
              </a:rPr>
              <a:t>Ser y formar comunidades de apóstoles en salida</a:t>
            </a:r>
          </a:p>
          <a:p>
            <a:pPr marL="342900" indent="-342900">
              <a:buAutoNum type="arabicPeriod"/>
            </a:pPr>
            <a:r>
              <a:rPr lang="es-ES" sz="1500" dirty="0">
                <a:effectLst/>
                <a:latin typeface="Raleway" pitchFamily="2" charset="0"/>
                <a:ea typeface="Times New Roman" panose="02020603050405020304" pitchFamily="18" charset="0"/>
              </a:rPr>
              <a:t>Buscar y formar formadores al estilo de Cristo </a:t>
            </a:r>
          </a:p>
          <a:p>
            <a:pPr marL="342900" indent="-342900">
              <a:buAutoNum type="arabicPeriod"/>
            </a:pPr>
            <a:r>
              <a:rPr lang="es-ES" sz="1500" dirty="0">
                <a:effectLst/>
                <a:latin typeface="Raleway" pitchFamily="2" charset="0"/>
                <a:ea typeface="Times New Roman" panose="02020603050405020304" pitchFamily="18" charset="0"/>
              </a:rPr>
              <a:t>Potenciar las localidades como comunidades contemplativas y evangelizadoras al estilo propio del RC</a:t>
            </a:r>
          </a:p>
          <a:p>
            <a:endParaRPr lang="es-ES" sz="1500" dirty="0">
              <a:latin typeface="Raleway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sz="1500" b="1" dirty="0">
                <a:latin typeface="Raleway" pitchFamily="2" charset="0"/>
                <a:ea typeface="Times New Roman" panose="02020603050405020304" pitchFamily="18" charset="0"/>
              </a:rPr>
              <a:t>Promover una cultura vocacional</a:t>
            </a:r>
            <a:endParaRPr lang="es-ES" sz="1500" dirty="0">
              <a:effectLst/>
              <a:latin typeface="Raleway" pitchFamily="2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s-ES" sz="1500" dirty="0">
                <a:latin typeface="Raleway" pitchFamily="2" charset="0"/>
                <a:ea typeface="Times New Roman" panose="02020603050405020304" pitchFamily="18" charset="0"/>
              </a:rPr>
              <a:t>Fomentar la experiencia del Amor de Dios</a:t>
            </a:r>
          </a:p>
          <a:p>
            <a:pPr marL="342900" indent="-342900">
              <a:buAutoNum type="arabicPeriod"/>
            </a:pPr>
            <a:r>
              <a:rPr lang="es-ES" sz="1500" dirty="0">
                <a:latin typeface="Raleway" pitchFamily="2" charset="0"/>
                <a:ea typeface="Times New Roman" panose="02020603050405020304" pitchFamily="18" charset="0"/>
              </a:rPr>
              <a:t>Ayudar a descubrir la vida como una vocación</a:t>
            </a:r>
          </a:p>
          <a:p>
            <a:pPr marL="342900" indent="-342900">
              <a:buAutoNum type="arabicPeriod"/>
            </a:pPr>
            <a:r>
              <a:rPr lang="es-ES" sz="1500" dirty="0">
                <a:latin typeface="Raleway" pitchFamily="2" charset="0"/>
                <a:ea typeface="Times New Roman" panose="02020603050405020304" pitchFamily="18" charset="0"/>
              </a:rPr>
              <a:t>Presentar las diversas opciones vocacionales, ayudando al discernimiento</a:t>
            </a:r>
          </a:p>
          <a:p>
            <a:pPr marL="342900" indent="-342900">
              <a:buAutoNum type="arabicPeriod"/>
            </a:pPr>
            <a:r>
              <a:rPr lang="es-ES" sz="1500" dirty="0">
                <a:latin typeface="Raleway" pitchFamily="2" charset="0"/>
                <a:ea typeface="Times New Roman" panose="02020603050405020304" pitchFamily="18" charset="0"/>
              </a:rPr>
              <a:t>Fomentar </a:t>
            </a:r>
            <a:r>
              <a:rPr lang="es-ES" sz="1500" dirty="0" err="1">
                <a:latin typeface="Raleway" pitchFamily="2" charset="0"/>
                <a:ea typeface="Times New Roman" panose="02020603050405020304" pitchFamily="18" charset="0"/>
              </a:rPr>
              <a:t>experiencIas</a:t>
            </a:r>
            <a:r>
              <a:rPr lang="es-ES" sz="1500" dirty="0">
                <a:latin typeface="Raleway" pitchFamily="2" charset="0"/>
                <a:ea typeface="Times New Roman" panose="02020603050405020304" pitchFamily="18" charset="0"/>
              </a:rPr>
              <a:t> de entrega a los demás</a:t>
            </a:r>
          </a:p>
          <a:p>
            <a:pPr marL="342900" indent="-342900">
              <a:buAutoNum type="arabicPeriod"/>
            </a:pPr>
            <a:endParaRPr lang="es-ES" sz="1500" dirty="0">
              <a:latin typeface="Raleway" pitchFamily="2" charset="0"/>
              <a:ea typeface="Times New Roman" panose="02020603050405020304" pitchFamily="18" charset="0"/>
            </a:endParaRPr>
          </a:p>
          <a:p>
            <a:r>
              <a:rPr lang="es-ES" sz="1500" b="1" dirty="0">
                <a:latin typeface="Raleway" pitchFamily="2" charset="0"/>
              </a:rPr>
              <a:t>Pastoral del matrimonio y la familia</a:t>
            </a:r>
          </a:p>
          <a:p>
            <a:pPr marL="342900" indent="-342900">
              <a:buAutoNum type="arabicPeriod"/>
            </a:pPr>
            <a:r>
              <a:rPr lang="es-ES" sz="1500" dirty="0">
                <a:latin typeface="Raleway" pitchFamily="2" charset="0"/>
                <a:ea typeface="Times New Roman" panose="02020603050405020304" pitchFamily="18" charset="0"/>
              </a:rPr>
              <a:t>Impulso de todos los apostolados que promocionen el matrimonio y la familia en sus distintas necesidades.</a:t>
            </a:r>
          </a:p>
          <a:p>
            <a:pPr marL="342900" indent="-342900">
              <a:buAutoNum type="arabicPeriod"/>
            </a:pPr>
            <a:r>
              <a:rPr lang="es-ES" sz="1500" dirty="0">
                <a:latin typeface="Raleway" pitchFamily="2" charset="0"/>
                <a:ea typeface="Times New Roman" panose="02020603050405020304" pitchFamily="18" charset="0"/>
              </a:rPr>
              <a:t> Integrar y articular a nivel local las propuestas del RC (secciones, colegios. Universidad, apostolados…) para el matrimonio y la familia</a:t>
            </a:r>
          </a:p>
          <a:p>
            <a:pPr marL="342900" indent="-342900">
              <a:buAutoNum type="arabicPeriod"/>
            </a:pPr>
            <a:r>
              <a:rPr lang="es-ES" sz="1500" dirty="0">
                <a:latin typeface="Raleway" pitchFamily="2" charset="0"/>
                <a:ea typeface="Times New Roman" panose="02020603050405020304" pitchFamily="18" charset="0"/>
              </a:rPr>
              <a:t>Que las secciones y nuestros apostolados y centros educativos sean un lugar de acogida para matrimonios y familias que buscan comunidades para su crecimiento cristiano</a:t>
            </a:r>
          </a:p>
          <a:p>
            <a:pPr marL="342900" indent="-342900">
              <a:buAutoNum type="arabicPeriod"/>
            </a:pPr>
            <a:endParaRPr lang="es-ES" sz="1500" dirty="0">
              <a:latin typeface="Raleway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52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" y="0"/>
            <a:ext cx="13565325" cy="7669351"/>
            <a:chOff x="0" y="0"/>
            <a:chExt cx="6614016" cy="3739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14016" cy="3739329"/>
            </a:xfrm>
            <a:custGeom>
              <a:avLst/>
              <a:gdLst/>
              <a:ahLst/>
              <a:cxnLst/>
              <a:rect l="l" t="t" r="r" b="b"/>
              <a:pathLst>
                <a:path w="6614016" h="3739329">
                  <a:moveTo>
                    <a:pt x="0" y="0"/>
                  </a:moveTo>
                  <a:lnTo>
                    <a:pt x="6614016" y="0"/>
                  </a:lnTo>
                  <a:lnTo>
                    <a:pt x="6614016" y="3739329"/>
                  </a:lnTo>
                  <a:lnTo>
                    <a:pt x="0" y="3739329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es-ES" sz="1544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614016" cy="3758379"/>
            </a:xfrm>
            <a:prstGeom prst="rect">
              <a:avLst/>
            </a:prstGeom>
          </p:spPr>
          <p:txBody>
            <a:bodyPr lIns="37340" tIns="37340" rIns="37340" bIns="37340" rtlCol="0" anchor="ctr"/>
            <a:lstStyle/>
            <a:p>
              <a:pPr algn="ctr">
                <a:lnSpc>
                  <a:spcPts val="1461"/>
                </a:lnSpc>
              </a:pPr>
              <a:endParaRPr sz="1544"/>
            </a:p>
          </p:txBody>
        </p:sp>
      </p:grpSp>
      <p:sp>
        <p:nvSpPr>
          <p:cNvPr id="5" name="Freeform 5"/>
          <p:cNvSpPr/>
          <p:nvPr/>
        </p:nvSpPr>
        <p:spPr>
          <a:xfrm>
            <a:off x="4964041" y="3068696"/>
            <a:ext cx="3514868" cy="988900"/>
          </a:xfrm>
          <a:custGeom>
            <a:avLst/>
            <a:gdLst/>
            <a:ahLst/>
            <a:cxnLst/>
            <a:rect l="l" t="t" r="r" b="b"/>
            <a:pathLst>
              <a:path w="4781933" h="1345386">
                <a:moveTo>
                  <a:pt x="0" y="0"/>
                </a:moveTo>
                <a:lnTo>
                  <a:pt x="4781932" y="0"/>
                </a:lnTo>
                <a:lnTo>
                  <a:pt x="4781932" y="1345386"/>
                </a:lnTo>
                <a:lnTo>
                  <a:pt x="0" y="1345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71" r="-5279"/>
            </a:stretch>
          </a:blipFill>
        </p:spPr>
        <p:txBody>
          <a:bodyPr/>
          <a:lstStyle/>
          <a:p>
            <a:endParaRPr lang="es-ES" sz="1544"/>
          </a:p>
        </p:txBody>
      </p:sp>
    </p:spTree>
    <p:extLst>
      <p:ext uri="{BB962C8B-B14F-4D97-AF65-F5344CB8AC3E}">
        <p14:creationId xmlns:p14="http://schemas.microsoft.com/office/powerpoint/2010/main" val="204954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BC836F9D-4009-9D48-8479-BCCBFBB97966}"/>
              </a:ext>
            </a:extLst>
          </p:cNvPr>
          <p:cNvSpPr/>
          <p:nvPr/>
        </p:nvSpPr>
        <p:spPr>
          <a:xfrm>
            <a:off x="0" y="0"/>
            <a:ext cx="13442950" cy="7720314"/>
          </a:xfrm>
          <a:prstGeom prst="rect">
            <a:avLst/>
          </a:prstGeom>
          <a:solidFill>
            <a:srgbClr val="941A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EE4FDE4-9FB1-911B-83FC-4262DD0B3411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5718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6F04339-AA8B-9EAA-1582-7582DCD6148B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Lato 1"/>
              </a:rPr>
              <a:t>CONVENCIÓN GENERAL REGNUM CHRISTI 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8163FAF-DF6C-D9A8-B734-50CC1CA42D6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5773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4D552DB4-9A27-E995-B886-7286AFF62E8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162C324-428E-9A6B-E06A-0D95B7ACD3F0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0" name="CuadroTexto 12">
            <a:extLst>
              <a:ext uri="{FF2B5EF4-FFF2-40B4-BE49-F238E27FC236}">
                <a16:creationId xmlns:a16="http://schemas.microsoft.com/office/drawing/2014/main" id="{69079D8B-7A7F-B013-E60D-FA7D4E83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</a:p>
        </p:txBody>
      </p:sp>
      <p:sp>
        <p:nvSpPr>
          <p:cNvPr id="41" name="CuadroTexto 12">
            <a:extLst>
              <a:ext uri="{FF2B5EF4-FFF2-40B4-BE49-F238E27FC236}">
                <a16:creationId xmlns:a16="http://schemas.microsoft.com/office/drawing/2014/main" id="{05B5D798-20F5-7F53-DF9E-D6F9197E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7DA135-6193-38FA-FCBE-0A683553214C}"/>
              </a:ext>
            </a:extLst>
          </p:cNvPr>
          <p:cNvSpPr txBox="1">
            <a:spLocks/>
          </p:cNvSpPr>
          <p:nvPr/>
        </p:nvSpPr>
        <p:spPr>
          <a:xfrm>
            <a:off x="11306754" y="749725"/>
            <a:ext cx="173713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</a:t>
            </a:r>
          </a:p>
          <a:p>
            <a:pPr algn="l"/>
            <a:r>
              <a:rPr lang="es-ES_tradnl" sz="2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misión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561FB9B-FA05-7520-643E-6B1F4F7B0B0B}"/>
              </a:ext>
            </a:extLst>
          </p:cNvPr>
          <p:cNvSpPr txBox="1">
            <a:spLocks/>
          </p:cNvSpPr>
          <p:nvPr/>
        </p:nvSpPr>
        <p:spPr>
          <a:xfrm>
            <a:off x="11306754" y="1214539"/>
            <a:ext cx="2339798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HACER PRESENTE </a:t>
            </a:r>
          </a:p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EL REINO DE CRISTO</a:t>
            </a:r>
          </a:p>
          <a:p>
            <a:pPr algn="l"/>
            <a:r>
              <a:rPr lang="es-ES_tradnl" sz="1400" dirty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HOY</a:t>
            </a:r>
          </a:p>
        </p:txBody>
      </p:sp>
      <p:sp>
        <p:nvSpPr>
          <p:cNvPr id="4" name="Shape 58">
            <a:extLst>
              <a:ext uri="{FF2B5EF4-FFF2-40B4-BE49-F238E27FC236}">
                <a16:creationId xmlns:a16="http://schemas.microsoft.com/office/drawing/2014/main" id="{C23A2D29-68E4-0AE0-DCFE-376CA8450CC5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86AF29-3AF5-1476-154E-BB12CB193FB2}"/>
              </a:ext>
            </a:extLst>
          </p:cNvPr>
          <p:cNvSpPr txBox="1">
            <a:spLocks/>
          </p:cNvSpPr>
          <p:nvPr/>
        </p:nvSpPr>
        <p:spPr>
          <a:xfrm>
            <a:off x="2146499" y="2501316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bg1"/>
                </a:solidFill>
                <a:latin typeface="Raleway"/>
                <a:cs typeface="Arial"/>
              </a:rPr>
              <a:t>PARTICIPANTES EN LA CONVENCIÓN GENERAL</a:t>
            </a:r>
            <a:endParaRPr lang="es-ES" sz="2449" dirty="0">
              <a:solidFill>
                <a:schemeClr val="bg1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79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5080D19-5366-2647-83A6-7025AD16F110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29ACED4-576C-7E97-2B52-E6615DABA863}"/>
              </a:ext>
            </a:extLst>
          </p:cNvPr>
          <p:cNvSpPr/>
          <p:nvPr/>
        </p:nvSpPr>
        <p:spPr>
          <a:xfrm>
            <a:off x="5410319" y="3662092"/>
            <a:ext cx="2529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regnumchristi </a:t>
            </a:r>
            <a:r>
              <a:rPr lang="es-ES" sz="240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DDB9867-2840-8FD6-1BD7-3050A7C0DDB9}"/>
              </a:ext>
            </a:extLst>
          </p:cNvPr>
          <p:cNvSpPr/>
          <p:nvPr/>
        </p:nvSpPr>
        <p:spPr>
          <a:xfrm>
            <a:off x="7390151" y="3923125"/>
            <a:ext cx="82446" cy="824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80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80" y="0"/>
            <a:ext cx="13439589" cy="756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personas con traje formal&#10;&#10;Descripción generada automáticamente">
            <a:extLst>
              <a:ext uri="{FF2B5EF4-FFF2-40B4-BE49-F238E27FC236}">
                <a16:creationId xmlns:a16="http://schemas.microsoft.com/office/drawing/2014/main" id="{4F67973D-4DE6-3F21-8D38-70C212EFB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39589" cy="8959726"/>
          </a:xfrm>
          <a:prstGeom prst="rect">
            <a:avLst/>
          </a:prstGeom>
        </p:spPr>
      </p:pic>
      <p:sp>
        <p:nvSpPr>
          <p:cNvPr id="2" name="Shape 58">
            <a:extLst>
              <a:ext uri="{FF2B5EF4-FFF2-40B4-BE49-F238E27FC236}">
                <a16:creationId xmlns:a16="http://schemas.microsoft.com/office/drawing/2014/main" id="{022BB4E5-7353-1A02-EF6B-1C679F1C1354}"/>
              </a:ext>
            </a:extLst>
          </p:cNvPr>
          <p:cNvSpPr/>
          <p:nvPr/>
        </p:nvSpPr>
        <p:spPr>
          <a:xfrm flipH="1">
            <a:off x="2222519" y="1343784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22371DA-8CC9-4C82-492A-3A3F734F33F1}"/>
              </a:ext>
            </a:extLst>
          </p:cNvPr>
          <p:cNvSpPr txBox="1">
            <a:spLocks/>
          </p:cNvSpPr>
          <p:nvPr/>
        </p:nvSpPr>
        <p:spPr>
          <a:xfrm>
            <a:off x="2146499" y="540454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bg1"/>
                </a:solidFill>
                <a:latin typeface="Raleway"/>
                <a:cs typeface="Arial"/>
              </a:rPr>
              <a:t>PARTICIPANTES</a:t>
            </a:r>
          </a:p>
          <a:p>
            <a:pPr algn="l"/>
            <a:r>
              <a:rPr lang="es-ES" sz="2400" dirty="0">
                <a:solidFill>
                  <a:schemeClr val="bg1"/>
                </a:solidFill>
                <a:latin typeface="Raleway"/>
                <a:cs typeface="Arial"/>
              </a:rPr>
              <a:t>EN LA CONVENCIÓN GENERAL</a:t>
            </a:r>
            <a:endParaRPr lang="es-ES" sz="2449" dirty="0">
              <a:solidFill>
                <a:schemeClr val="bg1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D48F8D8C-B573-2BB4-1E23-851F7941846A}"/>
              </a:ext>
            </a:extLst>
          </p:cNvPr>
          <p:cNvSpPr/>
          <p:nvPr/>
        </p:nvSpPr>
        <p:spPr>
          <a:xfrm>
            <a:off x="0" y="0"/>
            <a:ext cx="1344295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 descr="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A6DAE12D-A884-C768-D55B-A9380D1D8E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4" r="19644"/>
          <a:stretch/>
        </p:blipFill>
        <p:spPr>
          <a:xfrm>
            <a:off x="4971883" y="-436274"/>
            <a:ext cx="5704251" cy="611609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E5826BF-C0BF-43BE-D493-213B20055812}"/>
              </a:ext>
            </a:extLst>
          </p:cNvPr>
          <p:cNvSpPr txBox="1">
            <a:spLocks/>
          </p:cNvSpPr>
          <p:nvPr/>
        </p:nvSpPr>
        <p:spPr>
          <a:xfrm>
            <a:off x="10924788" y="749725"/>
            <a:ext cx="2270351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JUNTOS </a:t>
            </a:r>
          </a:p>
          <a:p>
            <a:pPr algn="l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EN LA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77"/>
                <a:cs typeface="Arial" panose="020B0604020202020204" pitchFamily="34" charset="0"/>
              </a:rPr>
              <a:t>MISIÓN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044C6DC-78D6-2C59-0EEE-950FF0658533}"/>
              </a:ext>
            </a:extLst>
          </p:cNvPr>
          <p:cNvSpPr txBox="1">
            <a:spLocks/>
          </p:cNvSpPr>
          <p:nvPr/>
        </p:nvSpPr>
        <p:spPr>
          <a:xfrm>
            <a:off x="10924789" y="1133514"/>
            <a:ext cx="2280222" cy="556268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Comunidad de </a:t>
            </a:r>
          </a:p>
          <a:p>
            <a:pPr algn="l"/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apóstoles en salida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3D6F1E3-61FB-FEAC-D4F9-E6F3450D6457}"/>
              </a:ext>
            </a:extLst>
          </p:cNvPr>
          <p:cNvSpPr txBox="1"/>
          <p:nvPr/>
        </p:nvSpPr>
        <p:spPr>
          <a:xfrm>
            <a:off x="5264106" y="5198505"/>
            <a:ext cx="1344753" cy="293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10"/>
              </a:lnSpc>
              <a:spcBef>
                <a:spcPct val="0"/>
              </a:spcBef>
            </a:pPr>
            <a:r>
              <a:rPr lang="en-US" sz="800" dirty="0">
                <a:latin typeface="Raleway" pitchFamily="2" charset="77"/>
                <a:cs typeface="Arial"/>
              </a:rPr>
              <a:t>LEGIONARIOS DE CRISTO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66FB39EF-768E-EBD3-08E2-D295FB25D065}"/>
              </a:ext>
            </a:extLst>
          </p:cNvPr>
          <p:cNvSpPr txBox="1"/>
          <p:nvPr/>
        </p:nvSpPr>
        <p:spPr>
          <a:xfrm>
            <a:off x="6711925" y="5198505"/>
            <a:ext cx="949504" cy="293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10"/>
              </a:lnSpc>
              <a:spcBef>
                <a:spcPct val="0"/>
              </a:spcBef>
            </a:pPr>
            <a:r>
              <a:rPr lang="en-US" sz="800" dirty="0">
                <a:latin typeface="Raleway" pitchFamily="2" charset="77"/>
                <a:cs typeface="Arial"/>
              </a:rPr>
              <a:t>LAICOS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F666A89B-801A-9CA0-3DDB-2B28F43A77A8}"/>
              </a:ext>
            </a:extLst>
          </p:cNvPr>
          <p:cNvSpPr txBox="1"/>
          <p:nvPr/>
        </p:nvSpPr>
        <p:spPr>
          <a:xfrm>
            <a:off x="7910270" y="5198505"/>
            <a:ext cx="949504" cy="293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10"/>
              </a:lnSpc>
              <a:spcBef>
                <a:spcPct val="0"/>
              </a:spcBef>
            </a:pPr>
            <a:r>
              <a:rPr lang="en-US" sz="800" dirty="0">
                <a:latin typeface="Raleway" pitchFamily="2" charset="77"/>
                <a:cs typeface="Arial"/>
              </a:rPr>
              <a:t>CONSAGRADAS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E65BC223-9C9D-0E15-06FE-A53E39812B13}"/>
              </a:ext>
            </a:extLst>
          </p:cNvPr>
          <p:cNvSpPr txBox="1"/>
          <p:nvPr/>
        </p:nvSpPr>
        <p:spPr>
          <a:xfrm>
            <a:off x="9012304" y="5198505"/>
            <a:ext cx="1219246" cy="293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10"/>
              </a:lnSpc>
              <a:spcBef>
                <a:spcPct val="0"/>
              </a:spcBef>
            </a:pPr>
            <a:r>
              <a:rPr lang="en-US" sz="800" dirty="0">
                <a:latin typeface="Raleway" pitchFamily="2" charset="77"/>
                <a:cs typeface="Arial"/>
              </a:rPr>
              <a:t>LAICOS CONSAGRADOS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CAA6F8BD-5F6D-64D7-8773-4E67BE1EF8CB}"/>
              </a:ext>
            </a:extLst>
          </p:cNvPr>
          <p:cNvSpPr txBox="1">
            <a:spLocks/>
          </p:cNvSpPr>
          <p:nvPr/>
        </p:nvSpPr>
        <p:spPr>
          <a:xfrm>
            <a:off x="1589851" y="2463428"/>
            <a:ext cx="2816467" cy="393172"/>
          </a:xfrm>
          <a:prstGeom prst="rect">
            <a:avLst/>
          </a:prstGeom>
        </p:spPr>
        <p:txBody>
          <a:bodyPr vert="horz" lIns="62198" tIns="31099" rIns="62198" bIns="31099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procedentes</a:t>
            </a:r>
            <a:r>
              <a:rPr lang="es-ES_tradn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rPr>
              <a:t>de todos los territorios y de las cuatro vocaciones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D43F6E1-3D78-7751-B0D0-709637CD3D76}"/>
              </a:ext>
            </a:extLst>
          </p:cNvPr>
          <p:cNvSpPr/>
          <p:nvPr/>
        </p:nvSpPr>
        <p:spPr>
          <a:xfrm>
            <a:off x="2672601" y="1433424"/>
            <a:ext cx="659304" cy="659304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F6A271B9-7106-DE2D-32E0-92FA00D7644D}"/>
              </a:ext>
            </a:extLst>
          </p:cNvPr>
          <p:cNvSpPr txBox="1"/>
          <p:nvPr/>
        </p:nvSpPr>
        <p:spPr>
          <a:xfrm>
            <a:off x="2745166" y="1452523"/>
            <a:ext cx="522741" cy="448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Raleway" pitchFamily="2" charset="77"/>
                <a:cs typeface="Arial"/>
              </a:rPr>
              <a:t>120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F06373B-76C1-A804-D5CB-8E9295CDC70A}"/>
              </a:ext>
            </a:extLst>
          </p:cNvPr>
          <p:cNvSpPr txBox="1"/>
          <p:nvPr/>
        </p:nvSpPr>
        <p:spPr>
          <a:xfrm>
            <a:off x="2362254" y="2159899"/>
            <a:ext cx="1344753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00" b="1" dirty="0">
                <a:solidFill>
                  <a:srgbClr val="941A2D"/>
                </a:solidFill>
                <a:latin typeface="Raleway" pitchFamily="2" charset="77"/>
                <a:cs typeface="Arial"/>
              </a:rPr>
              <a:t>115 DELEGADOS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00" b="1" dirty="0">
                <a:solidFill>
                  <a:srgbClr val="941A2D"/>
                </a:solidFill>
                <a:latin typeface="Raleway" pitchFamily="2" charset="77"/>
                <a:cs typeface="Arial"/>
              </a:rPr>
              <a:t>5 INVITADOS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EEBF109-C024-C8FE-4F7E-12B68A518E62}"/>
              </a:ext>
            </a:extLst>
          </p:cNvPr>
          <p:cNvSpPr/>
          <p:nvPr/>
        </p:nvSpPr>
        <p:spPr>
          <a:xfrm>
            <a:off x="2672601" y="3914858"/>
            <a:ext cx="659304" cy="659304"/>
          </a:xfrm>
          <a:prstGeom prst="ellipse">
            <a:avLst/>
          </a:prstGeom>
          <a:solidFill>
            <a:srgbClr val="94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F384894C-A5CA-4A6E-5379-7A41A44F473C}"/>
              </a:ext>
            </a:extLst>
          </p:cNvPr>
          <p:cNvSpPr txBox="1"/>
          <p:nvPr/>
        </p:nvSpPr>
        <p:spPr>
          <a:xfrm>
            <a:off x="2105262" y="4641333"/>
            <a:ext cx="1858735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00" b="1" dirty="0">
                <a:solidFill>
                  <a:srgbClr val="941A2D"/>
                </a:solidFill>
                <a:latin typeface="Raleway" pitchFamily="2" charset="77"/>
                <a:cs typeface="Arial"/>
              </a:rPr>
              <a:t>8 DELEGADOS DEL TERRITORIO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00" b="1" dirty="0">
                <a:solidFill>
                  <a:srgbClr val="941A2D"/>
                </a:solidFill>
                <a:latin typeface="Raleway" pitchFamily="2" charset="77"/>
                <a:cs typeface="Arial"/>
              </a:rPr>
              <a:t>4 POR OTRAS RAZONES</a:t>
            </a: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4C57B228-EBF7-3BBF-F45E-EAA5A0690EE0}"/>
              </a:ext>
            </a:extLst>
          </p:cNvPr>
          <p:cNvSpPr txBox="1"/>
          <p:nvPr/>
        </p:nvSpPr>
        <p:spPr>
          <a:xfrm>
            <a:off x="2745166" y="3943678"/>
            <a:ext cx="522741" cy="448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Raleway" pitchFamily="2" charset="77"/>
                <a:cs typeface="Arial"/>
              </a:rPr>
              <a:t>12</a:t>
            </a: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4EEA3469-E8F5-3B00-F120-622F5B98CB18}"/>
              </a:ext>
            </a:extLst>
          </p:cNvPr>
          <p:cNvSpPr txBox="1"/>
          <p:nvPr/>
        </p:nvSpPr>
        <p:spPr>
          <a:xfrm>
            <a:off x="1598303" y="3434598"/>
            <a:ext cx="281646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77"/>
                <a:cs typeface="Arial"/>
              </a:rPr>
              <a:t>Del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77"/>
                <a:cs typeface="Arial"/>
              </a:rPr>
              <a:t>territorio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77"/>
                <a:cs typeface="Arial"/>
              </a:rPr>
              <a:t> de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77"/>
                <a:cs typeface="Arial"/>
              </a:rPr>
              <a:t>ESPAÑA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A4087EB2-BA5F-297F-01EC-13DF7EA57155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822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27CBBF80-7574-A89C-206C-F3F841CFDC7F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6682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1310AA39-77BF-229E-97D0-9E5A4E156C72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B718E5FE-4DAF-62AF-02A7-3F240F1D504C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7" name="CuadroTexto 12">
            <a:extLst>
              <a:ext uri="{FF2B5EF4-FFF2-40B4-BE49-F238E27FC236}">
                <a16:creationId xmlns:a16="http://schemas.microsoft.com/office/drawing/2014/main" id="{EB2143A8-E24A-E359-A540-7AF4E060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 dirty="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  <a:endParaRPr lang="es-ES_tradnl" sz="1300" dirty="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8" name="CuadroTexto 12">
            <a:extLst>
              <a:ext uri="{FF2B5EF4-FFF2-40B4-BE49-F238E27FC236}">
                <a16:creationId xmlns:a16="http://schemas.microsoft.com/office/drawing/2014/main" id="{6BC79705-5308-4576-41BB-534ECD7E8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rgbClr val="595959"/>
                </a:solidFill>
                <a:latin typeface="Lato" panose="020F0502020204030203" pitchFamily="34" charset="77"/>
                <a:cs typeface="Arial" charset="0"/>
              </a:rPr>
              <a:t>laicos </a:t>
            </a:r>
            <a:endParaRPr lang="es-ES_tradnl" sz="1100">
              <a:latin typeface="Lato" panose="020F0502020204030203" pitchFamily="34" charset="77"/>
              <a:cs typeface="Arial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51602482-7A95-26B3-C527-8AFDE6F2DB23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CONVENCIÓN GENERAL REGNUM CHRISTI</a:t>
            </a:r>
          </a:p>
        </p:txBody>
      </p:sp>
    </p:spTree>
    <p:extLst>
      <p:ext uri="{BB962C8B-B14F-4D97-AF65-F5344CB8AC3E}">
        <p14:creationId xmlns:p14="http://schemas.microsoft.com/office/powerpoint/2010/main" val="236095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DA3B1F-3698-761C-0A04-7ED25CFD9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50"/>
          <a:stretch/>
        </p:blipFill>
        <p:spPr>
          <a:xfrm>
            <a:off x="20" y="1413"/>
            <a:ext cx="13442930" cy="75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9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E529507-0B0F-113A-67D7-695AFF2CBB88}"/>
              </a:ext>
            </a:extLst>
          </p:cNvPr>
          <p:cNvSpPr/>
          <p:nvPr/>
        </p:nvSpPr>
        <p:spPr>
          <a:xfrm>
            <a:off x="0" y="-1"/>
            <a:ext cx="13442950" cy="7561263"/>
          </a:xfrm>
          <a:prstGeom prst="rect">
            <a:avLst/>
          </a:prstGeom>
          <a:solidFill>
            <a:srgbClr val="1B5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EE4FDE4-9FB1-911B-83FC-4262DD0B3411}"/>
              </a:ext>
            </a:extLst>
          </p:cNvPr>
          <p:cNvSpPr/>
          <p:nvPr/>
        </p:nvSpPr>
        <p:spPr>
          <a:xfrm flipV="1">
            <a:off x="773093" y="7390024"/>
            <a:ext cx="1091324" cy="5011"/>
          </a:xfrm>
          <a:prstGeom prst="line">
            <a:avLst/>
          </a:prstGeom>
          <a:ln w="57150" cap="flat">
            <a:solidFill>
              <a:srgbClr val="5718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6F04339-AA8B-9EAA-1582-7582DCD6148B}"/>
              </a:ext>
            </a:extLst>
          </p:cNvPr>
          <p:cNvSpPr txBox="1"/>
          <p:nvPr/>
        </p:nvSpPr>
        <p:spPr>
          <a:xfrm>
            <a:off x="805177" y="6961961"/>
            <a:ext cx="6356133" cy="302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10"/>
              </a:lnSpc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CONVENCIÓN GENERAL REGNUM CHRISTI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8163FAF-DF6C-D9A8-B734-50CC1CA42D6B}"/>
              </a:ext>
            </a:extLst>
          </p:cNvPr>
          <p:cNvSpPr/>
          <p:nvPr/>
        </p:nvSpPr>
        <p:spPr>
          <a:xfrm flipV="1">
            <a:off x="1906761" y="7378039"/>
            <a:ext cx="1091324" cy="5011"/>
          </a:xfrm>
          <a:prstGeom prst="line">
            <a:avLst/>
          </a:prstGeom>
          <a:ln w="57150" cap="flat">
            <a:solidFill>
              <a:srgbClr val="57739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4D552DB4-9A27-E995-B886-7286AFF62E89}"/>
              </a:ext>
            </a:extLst>
          </p:cNvPr>
          <p:cNvSpPr/>
          <p:nvPr/>
        </p:nvSpPr>
        <p:spPr>
          <a:xfrm flipV="1">
            <a:off x="3049385" y="7375533"/>
            <a:ext cx="1091324" cy="5011"/>
          </a:xfrm>
          <a:prstGeom prst="line">
            <a:avLst/>
          </a:prstGeom>
          <a:ln w="57150" cap="flat">
            <a:solidFill>
              <a:srgbClr val="DFA9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162C324-428E-9A6B-E06A-0D95B7ACD3F0}"/>
              </a:ext>
            </a:extLst>
          </p:cNvPr>
          <p:cNvSpPr/>
          <p:nvPr/>
        </p:nvSpPr>
        <p:spPr>
          <a:xfrm flipV="1">
            <a:off x="4175819" y="7368632"/>
            <a:ext cx="1091324" cy="5011"/>
          </a:xfrm>
          <a:prstGeom prst="line">
            <a:avLst/>
          </a:prstGeom>
          <a:ln w="57150" cap="flat">
            <a:solidFill>
              <a:srgbClr val="1B53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0" name="CuadroTexto 12">
            <a:extLst>
              <a:ext uri="{FF2B5EF4-FFF2-40B4-BE49-F238E27FC236}">
                <a16:creationId xmlns:a16="http://schemas.microsoft.com/office/drawing/2014/main" id="{69079D8B-7A7F-B013-E60D-FA7D4E83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60" y="7195187"/>
            <a:ext cx="18312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REGNUM CHRISTI   I</a:t>
            </a:r>
          </a:p>
        </p:txBody>
      </p:sp>
      <p:sp>
        <p:nvSpPr>
          <p:cNvPr id="41" name="CuadroTexto 12">
            <a:extLst>
              <a:ext uri="{FF2B5EF4-FFF2-40B4-BE49-F238E27FC236}">
                <a16:creationId xmlns:a16="http://schemas.microsoft.com/office/drawing/2014/main" id="{05B5D798-20F5-7F53-DF9E-D6F9197E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217" y="7112204"/>
            <a:ext cx="478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legionarios de Cristo  •  consagradas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</a:t>
            </a:r>
            <a:r>
              <a:rPr lang="es-ES_tradnl" sz="13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consagrados  </a:t>
            </a:r>
            <a:r>
              <a:rPr lang="es-ES_tradnl" sz="10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•</a:t>
            </a:r>
            <a:r>
              <a:rPr lang="es-ES_tradnl" sz="18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 </a:t>
            </a:r>
            <a:r>
              <a:rPr lang="es-ES_tradnl" sz="110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laicos </a:t>
            </a:r>
          </a:p>
        </p:txBody>
      </p:sp>
      <p:sp>
        <p:nvSpPr>
          <p:cNvPr id="6" name="Shape 58">
            <a:extLst>
              <a:ext uri="{FF2B5EF4-FFF2-40B4-BE49-F238E27FC236}">
                <a16:creationId xmlns:a16="http://schemas.microsoft.com/office/drawing/2014/main" id="{B0035BDE-3BCD-963B-94B5-94C2627B36D1}"/>
              </a:ext>
            </a:extLst>
          </p:cNvPr>
          <p:cNvSpPr/>
          <p:nvPr/>
        </p:nvSpPr>
        <p:spPr>
          <a:xfrm flipH="1">
            <a:off x="2222519" y="3008811"/>
            <a:ext cx="134649" cy="134419"/>
          </a:xfrm>
          <a:prstGeom prst="rect">
            <a:avLst/>
          </a:prstGeom>
          <a:solidFill>
            <a:srgbClr val="941A2D"/>
          </a:solidFill>
          <a:ln>
            <a:noFill/>
          </a:ln>
        </p:spPr>
        <p:txBody>
          <a:bodyPr wrap="square" lIns="91420" tIns="91420" rIns="91420" bIns="91420" anchor="ctr" anchorCtr="0">
            <a:noAutofit/>
          </a:bodyPr>
          <a:lstStyle/>
          <a:p>
            <a:endParaRPr sz="1799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044663A-67C1-EF08-6FE5-36F95F400992}"/>
              </a:ext>
            </a:extLst>
          </p:cNvPr>
          <p:cNvSpPr txBox="1">
            <a:spLocks/>
          </p:cNvSpPr>
          <p:nvPr/>
        </p:nvSpPr>
        <p:spPr>
          <a:xfrm>
            <a:off x="2127709" y="2533225"/>
            <a:ext cx="8247120" cy="391620"/>
          </a:xfrm>
          <a:prstGeom prst="rect">
            <a:avLst/>
          </a:prstGeom>
        </p:spPr>
        <p:txBody>
          <a:bodyPr vert="horz" lIns="62198" tIns="31099" rIns="62198" bIns="310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bg1"/>
                </a:solidFill>
                <a:latin typeface="Raleway"/>
                <a:cs typeface="Arial"/>
              </a:rPr>
              <a:t>TEMAS y DINÁMICA</a:t>
            </a:r>
            <a:endParaRPr lang="es-ES" sz="2449" b="1" dirty="0">
              <a:solidFill>
                <a:schemeClr val="bg1"/>
              </a:solidFill>
              <a:latin typeface="Raleway" panose="020B0003030101060003" pitchFamily="34" charset="0"/>
              <a:cs typeface="Arial" panose="020B0604020202020204" pitchFamily="34" charset="0"/>
            </a:endParaRPr>
          </a:p>
          <a:p>
            <a:pPr algn="l"/>
            <a:r>
              <a:rPr lang="es-ES" sz="2400" dirty="0">
                <a:solidFill>
                  <a:schemeClr val="bg1"/>
                </a:solidFill>
                <a:latin typeface="Raleway"/>
                <a:cs typeface="Arial"/>
              </a:rPr>
              <a:t>DEL DISCERNIMIENTO EN LA CONVENCIÓN</a:t>
            </a:r>
          </a:p>
        </p:txBody>
      </p:sp>
    </p:spTree>
    <p:extLst>
      <p:ext uri="{BB962C8B-B14F-4D97-AF65-F5344CB8AC3E}">
        <p14:creationId xmlns:p14="http://schemas.microsoft.com/office/powerpoint/2010/main" val="2463818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F5CC8414C76A44695E54EE1933C38D9" ma:contentTypeVersion="19" ma:contentTypeDescription="Crear nuevo documento." ma:contentTypeScope="" ma:versionID="4cdb090ab7c3c354645d857791ec6e8e">
  <xsd:schema xmlns:xsd="http://www.w3.org/2001/XMLSchema" xmlns:xs="http://www.w3.org/2001/XMLSchema" xmlns:p="http://schemas.microsoft.com/office/2006/metadata/properties" xmlns:ns2="a4ee3451-98f0-49c1-8772-2bb0da1bf509" xmlns:ns3="92dbad0c-d86e-41e2-b7b3-57b1c5cde823" targetNamespace="http://schemas.microsoft.com/office/2006/metadata/properties" ma:root="true" ma:fieldsID="ac83e03042bcc92e09d5d7b4a704be0a" ns2:_="" ns3:_="">
    <xsd:import namespace="a4ee3451-98f0-49c1-8772-2bb0da1bf509"/>
    <xsd:import namespace="92dbad0c-d86e-41e2-b7b3-57b1c5cde8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Fech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e3451-98f0-49c1-8772-2bb0da1bf5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0cc24a-2a1b-42b9-bb90-beb13daa2d88}" ma:internalName="TaxCatchAll" ma:showField="CatchAllData" ma:web="a4ee3451-98f0-49c1-8772-2bb0da1bf5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bad0c-d86e-41e2-b7b3-57b1c5cde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1e2b960-e0b3-415e-a3c1-f4c909d489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Fecha" ma:index="25" nillable="true" ma:displayName="Fecha" ma:format="DateTime" ma:internalName="Fecha">
      <xsd:simpleType>
        <xsd:restriction base="dms:DateTime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ee3451-98f0-49c1-8772-2bb0da1bf509" xsi:nil="true"/>
    <lcf76f155ced4ddcb4097134ff3c332f xmlns="92dbad0c-d86e-41e2-b7b3-57b1c5cde823">
      <Terms xmlns="http://schemas.microsoft.com/office/infopath/2007/PartnerControls"/>
    </lcf76f155ced4ddcb4097134ff3c332f>
    <Fecha xmlns="92dbad0c-d86e-41e2-b7b3-57b1c5cde82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AD2FEA-562F-479F-8249-7202F26745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ee3451-98f0-49c1-8772-2bb0da1bf509"/>
    <ds:schemaRef ds:uri="92dbad0c-d86e-41e2-b7b3-57b1c5cde8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D38BD9-104A-462E-9249-8D5C706FF22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2dbad0c-d86e-41e2-b7b3-57b1c5cde823"/>
    <ds:schemaRef ds:uri="a4ee3451-98f0-49c1-8772-2bb0da1bf50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B0EA0D-783B-4B19-81F0-0DEACC1B4F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22309</TotalTime>
  <Words>2717</Words>
  <Application>Microsoft Office PowerPoint</Application>
  <PresentationFormat>Personalizado</PresentationFormat>
  <Paragraphs>515</Paragraphs>
  <Slides>50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Calibri</vt:lpstr>
      <vt:lpstr>Lato</vt:lpstr>
      <vt:lpstr>Lato 1</vt:lpstr>
      <vt:lpstr>Raleway</vt:lpstr>
      <vt:lpstr>Raleway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Amalia Casado</cp:lastModifiedBy>
  <cp:revision>911</cp:revision>
  <dcterms:created xsi:type="dcterms:W3CDTF">2017-07-26T09:59:15Z</dcterms:created>
  <dcterms:modified xsi:type="dcterms:W3CDTF">2024-08-29T19:33:48Z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0x0101002F5CC8414C76A44695E54EE1933C38D9</vt:lpwstr>
  </property>
  <property fmtid="{D5CDD505-2E9C-101B-9397-08002B2CF9AE}" pid="3" name="MediaServiceImageTags">
    <vt:lpwstr/>
  </property>
</Properties>
</file>